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28494D20"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28.28494D20" ContentType="image/gif"/>
  <Override PartName="/ppt/media/image29.28494D20"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657" r:id="rId2"/>
    <p:sldMasterId id="2147483761" r:id="rId3"/>
    <p:sldMasterId id="2147483774" r:id="rId4"/>
  </p:sldMasterIdLst>
  <p:notesMasterIdLst>
    <p:notesMasterId r:id="rId17"/>
  </p:notesMasterIdLst>
  <p:handoutMasterIdLst>
    <p:handoutMasterId r:id="rId18"/>
  </p:handoutMasterIdLst>
  <p:sldIdLst>
    <p:sldId id="257" r:id="rId5"/>
    <p:sldId id="339" r:id="rId6"/>
    <p:sldId id="345" r:id="rId7"/>
    <p:sldId id="352" r:id="rId8"/>
    <p:sldId id="351" r:id="rId9"/>
    <p:sldId id="357" r:id="rId10"/>
    <p:sldId id="353" r:id="rId11"/>
    <p:sldId id="356" r:id="rId12"/>
    <p:sldId id="361" r:id="rId13"/>
    <p:sldId id="355" r:id="rId14"/>
    <p:sldId id="360" r:id="rId15"/>
    <p:sldId id="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94B"/>
    <a:srgbClr val="5D675F"/>
    <a:srgbClr val="336600"/>
    <a:srgbClr val="474F49"/>
    <a:srgbClr val="384A45"/>
    <a:srgbClr val="565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5" autoAdjust="0"/>
    <p:restoredTop sz="94697" autoAdjust="0"/>
  </p:normalViewPr>
  <p:slideViewPr>
    <p:cSldViewPr snapToGrid="0" showGuides="1">
      <p:cViewPr varScale="1">
        <p:scale>
          <a:sx n="71" d="100"/>
          <a:sy n="71" d="100"/>
        </p:scale>
        <p:origin x="240" y="66"/>
      </p:cViewPr>
      <p:guideLst>
        <p:guide orient="horz" pos="2376"/>
        <p:guide pos="3816"/>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C7118-ED24-432E-8571-B670FFF994B2}" type="datetimeFigureOut">
              <a:rPr lang="en-US" smtClean="0"/>
              <a:pPr/>
              <a:t>5/23/2022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19F56D-D960-4BBE-88D1-7CC9D99D197A}" type="slidenum">
              <a:rPr lang="en-US" smtClean="0"/>
              <a:pPr/>
              <a:t>‹#›</a:t>
            </a:fld>
            <a:endParaRPr lang="en-US" dirty="0"/>
          </a:p>
        </p:txBody>
      </p:sp>
    </p:spTree>
    <p:extLst>
      <p:ext uri="{BB962C8B-B14F-4D97-AF65-F5344CB8AC3E}">
        <p14:creationId xmlns:p14="http://schemas.microsoft.com/office/powerpoint/2010/main" val="29112826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57220-F651-4312-BA4B-C3B92ECB1923}" type="datetimeFigureOut">
              <a:rPr lang="en-US" smtClean="0"/>
              <a:pPr/>
              <a:t>5/23/2022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20C9-54DD-4270-8036-BE04DF7CE0DD}" type="slidenum">
              <a:rPr lang="en-US" smtClean="0"/>
              <a:pPr/>
              <a:t>‹#›</a:t>
            </a:fld>
            <a:endParaRPr lang="en-US" dirty="0"/>
          </a:p>
        </p:txBody>
      </p:sp>
    </p:spTree>
    <p:extLst>
      <p:ext uri="{BB962C8B-B14F-4D97-AF65-F5344CB8AC3E}">
        <p14:creationId xmlns:p14="http://schemas.microsoft.com/office/powerpoint/2010/main" val="8462143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7"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8"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1249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11158501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8567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Business Presentation</a:t>
            </a:r>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5933751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Business Presentation</a:t>
            </a:r>
            <a:endParaRPr lang="en-US" dirty="0"/>
          </a:p>
        </p:txBody>
      </p:sp>
      <p:sp>
        <p:nvSpPr>
          <p:cNvPr id="9" name="Slide Number Placeholder 8"/>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63588148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Business Presentation</a:t>
            </a:r>
            <a:endParaRPr lang="en-US" dirty="0"/>
          </a:p>
        </p:txBody>
      </p:sp>
      <p:sp>
        <p:nvSpPr>
          <p:cNvPr id="5" name="Slide Number Placeholder 4"/>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6810108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Business Presentation</a:t>
            </a:r>
            <a:endParaRPr lang="en-US" dirty="0"/>
          </a:p>
        </p:txBody>
      </p:sp>
      <p:sp>
        <p:nvSpPr>
          <p:cNvPr id="4" name="Slide Number Placeholder 3"/>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394017647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Business Presentation</a:t>
            </a:r>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30516181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Business Presentation</a:t>
            </a:r>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165805792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361758185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8750075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and Chart Layout 2">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5120" y="2595488"/>
            <a:ext cx="5638952" cy="24473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5" name="Chart Placeholder 4"/>
          <p:cNvSpPr>
            <a:spLocks noGrp="1"/>
          </p:cNvSpPr>
          <p:nvPr>
            <p:ph type="chart" sz="quarter" idx="14"/>
          </p:nvPr>
        </p:nvSpPr>
        <p:spPr>
          <a:xfrm>
            <a:off x="6188075" y="2595563"/>
            <a:ext cx="4946650" cy="2447925"/>
          </a:xfrm>
        </p:spPr>
        <p:txBody>
          <a:bodyPr/>
          <a:lstStyle/>
          <a:p>
            <a:endParaRPr lang="en-US" dirty="0"/>
          </a:p>
        </p:txBody>
      </p:sp>
      <p:sp>
        <p:nvSpPr>
          <p:cNvPr id="8"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0"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37994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4942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18D2B0-AACA-4A2D-B333-5E85C28C312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6351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6677209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59925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7911474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16013473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631560266"/>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399624122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24310842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7355149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nd Chart Alt. Layout 2">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495773" y="2595488"/>
            <a:ext cx="5638952" cy="24473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5" name="Chart Placeholder 4"/>
          <p:cNvSpPr>
            <a:spLocks noGrp="1"/>
          </p:cNvSpPr>
          <p:nvPr>
            <p:ph type="chart" sz="quarter" idx="14"/>
          </p:nvPr>
        </p:nvSpPr>
        <p:spPr>
          <a:xfrm>
            <a:off x="366395" y="2595563"/>
            <a:ext cx="4946650" cy="2447925"/>
          </a:xfrm>
        </p:spPr>
        <p:txBody>
          <a:bodyPr/>
          <a:lstStyle/>
          <a:p>
            <a:endParaRPr lang="en-US" dirty="0"/>
          </a:p>
        </p:txBody>
      </p:sp>
      <p:sp>
        <p:nvSpPr>
          <p:cNvPr id="8"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0"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8677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left)">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379846301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41393037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325120" y="2595488"/>
            <a:ext cx="5638952" cy="24473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43014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Chart Layout 1">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16" name="Chart Placeholder 4"/>
          <p:cNvSpPr>
            <a:spLocks noGrp="1"/>
          </p:cNvSpPr>
          <p:nvPr>
            <p:ph type="chart" sz="quarter" idx="14"/>
          </p:nvPr>
        </p:nvSpPr>
        <p:spPr>
          <a:xfrm>
            <a:off x="366394" y="2065021"/>
            <a:ext cx="11000741" cy="2978468"/>
          </a:xfrm>
        </p:spPr>
        <p:txBody>
          <a:bodyPr/>
          <a:lstStyle/>
          <a:p>
            <a:endParaRPr lang="en-US" dirty="0"/>
          </a:p>
        </p:txBody>
      </p:sp>
    </p:spTree>
    <p:extLst>
      <p:ext uri="{BB962C8B-B14F-4D97-AF65-F5344CB8AC3E}">
        <p14:creationId xmlns:p14="http://schemas.microsoft.com/office/powerpoint/2010/main" val="37985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 Picture and Text">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4" name="Picture Placeholder 3"/>
          <p:cNvSpPr>
            <a:spLocks noGrp="1"/>
          </p:cNvSpPr>
          <p:nvPr>
            <p:ph type="pic" sz="quarter" idx="14"/>
          </p:nvPr>
        </p:nvSpPr>
        <p:spPr>
          <a:xfrm>
            <a:off x="432780" y="3963723"/>
            <a:ext cx="1676400" cy="1676400"/>
          </a:xfrm>
          <a:prstGeom prst="round2DiagRect">
            <a:avLst/>
          </a:prstGeom>
          <a:ln w="25400">
            <a:noFill/>
          </a:ln>
        </p:spPr>
        <p:txBody>
          <a:bodyPr>
            <a:normAutofit/>
          </a:bodyPr>
          <a:lstStyle>
            <a:lvl1pPr>
              <a:defRPr sz="1800"/>
            </a:lvl1pPr>
          </a:lstStyle>
          <a:p>
            <a:endParaRPr lang="en-US" dirty="0"/>
          </a:p>
        </p:txBody>
      </p:sp>
      <p:sp>
        <p:nvSpPr>
          <p:cNvPr id="15" name="Picture Placeholder 3"/>
          <p:cNvSpPr>
            <a:spLocks noGrp="1"/>
          </p:cNvSpPr>
          <p:nvPr>
            <p:ph type="pic" sz="quarter" idx="15"/>
          </p:nvPr>
        </p:nvSpPr>
        <p:spPr>
          <a:xfrm>
            <a:off x="2307267" y="2096108"/>
            <a:ext cx="1676400" cy="1676400"/>
          </a:xfrm>
          <a:prstGeom prst="round2DiagRect">
            <a:avLst/>
          </a:prstGeom>
          <a:ln w="25400">
            <a:noFill/>
          </a:ln>
        </p:spPr>
        <p:txBody>
          <a:bodyPr>
            <a:normAutofit/>
          </a:bodyPr>
          <a:lstStyle>
            <a:lvl1pPr>
              <a:defRPr sz="1800"/>
            </a:lvl1pPr>
          </a:lstStyle>
          <a:p>
            <a:endParaRPr lang="en-US" dirty="0"/>
          </a:p>
        </p:txBody>
      </p:sp>
      <p:sp>
        <p:nvSpPr>
          <p:cNvPr id="16" name="Picture Placeholder 3"/>
          <p:cNvSpPr>
            <a:spLocks noGrp="1"/>
          </p:cNvSpPr>
          <p:nvPr>
            <p:ph type="pic" sz="quarter" idx="16"/>
          </p:nvPr>
        </p:nvSpPr>
        <p:spPr>
          <a:xfrm flipH="1">
            <a:off x="2307267" y="3963723"/>
            <a:ext cx="1676400" cy="1676400"/>
          </a:xfrm>
          <a:prstGeom prst="round2DiagRect">
            <a:avLst/>
          </a:prstGeom>
          <a:ln w="25400">
            <a:noFill/>
          </a:ln>
        </p:spPr>
        <p:txBody>
          <a:bodyPr>
            <a:normAutofit/>
          </a:bodyPr>
          <a:lstStyle>
            <a:lvl1pPr>
              <a:defRPr sz="1800"/>
            </a:lvl1pPr>
          </a:lstStyle>
          <a:p>
            <a:endParaRPr lang="en-US" dirty="0"/>
          </a:p>
        </p:txBody>
      </p:sp>
      <p:sp>
        <p:nvSpPr>
          <p:cNvPr id="17" name="Picture Placeholder 3"/>
          <p:cNvSpPr>
            <a:spLocks noGrp="1"/>
          </p:cNvSpPr>
          <p:nvPr>
            <p:ph type="pic" sz="quarter" idx="17"/>
          </p:nvPr>
        </p:nvSpPr>
        <p:spPr>
          <a:xfrm flipH="1">
            <a:off x="428192" y="2096108"/>
            <a:ext cx="1676400" cy="1676400"/>
          </a:xfrm>
          <a:prstGeom prst="round2DiagRect">
            <a:avLst/>
          </a:prstGeom>
          <a:ln w="25400">
            <a:noFill/>
          </a:ln>
        </p:spPr>
        <p:txBody>
          <a:bodyPr>
            <a:normAutofit/>
          </a:bodyPr>
          <a:lstStyle>
            <a:lvl1pPr>
              <a:defRPr sz="1800"/>
            </a:lvl1pPr>
          </a:lstStyle>
          <a:p>
            <a:endParaRPr lang="en-US" dirty="0"/>
          </a:p>
        </p:txBody>
      </p:sp>
      <p:sp>
        <p:nvSpPr>
          <p:cNvPr id="5" name="Content Placeholder 4"/>
          <p:cNvSpPr>
            <a:spLocks noGrp="1"/>
          </p:cNvSpPr>
          <p:nvPr>
            <p:ph sz="quarter" idx="18"/>
          </p:nvPr>
        </p:nvSpPr>
        <p:spPr>
          <a:xfrm>
            <a:off x="4572000" y="2095500"/>
            <a:ext cx="6359525" cy="3544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6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enter 4 Image with 4 text">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4" name="Picture Placeholder 3"/>
          <p:cNvSpPr>
            <a:spLocks noGrp="1"/>
          </p:cNvSpPr>
          <p:nvPr>
            <p:ph type="pic" sz="quarter" idx="14"/>
          </p:nvPr>
        </p:nvSpPr>
        <p:spPr>
          <a:xfrm>
            <a:off x="4331315" y="3948483"/>
            <a:ext cx="1676400" cy="1676400"/>
          </a:xfrm>
          <a:prstGeom prst="round2DiagRect">
            <a:avLst/>
          </a:prstGeom>
          <a:ln w="25400">
            <a:noFill/>
          </a:ln>
        </p:spPr>
        <p:txBody>
          <a:bodyPr>
            <a:normAutofit/>
          </a:bodyPr>
          <a:lstStyle>
            <a:lvl1pPr>
              <a:defRPr sz="1800"/>
            </a:lvl1pPr>
          </a:lstStyle>
          <a:p>
            <a:endParaRPr lang="en-US" dirty="0"/>
          </a:p>
        </p:txBody>
      </p:sp>
      <p:sp>
        <p:nvSpPr>
          <p:cNvPr id="15" name="Picture Placeholder 3"/>
          <p:cNvSpPr>
            <a:spLocks noGrp="1"/>
          </p:cNvSpPr>
          <p:nvPr>
            <p:ph type="pic" sz="quarter" idx="15"/>
          </p:nvPr>
        </p:nvSpPr>
        <p:spPr>
          <a:xfrm>
            <a:off x="6175322" y="2111348"/>
            <a:ext cx="1676400" cy="1676400"/>
          </a:xfrm>
          <a:prstGeom prst="round2DiagRect">
            <a:avLst/>
          </a:prstGeom>
          <a:ln w="25400">
            <a:noFill/>
          </a:ln>
        </p:spPr>
        <p:txBody>
          <a:bodyPr>
            <a:normAutofit/>
          </a:bodyPr>
          <a:lstStyle>
            <a:lvl1pPr>
              <a:defRPr sz="1800"/>
            </a:lvl1pPr>
          </a:lstStyle>
          <a:p>
            <a:endParaRPr lang="en-US" dirty="0"/>
          </a:p>
        </p:txBody>
      </p:sp>
      <p:sp>
        <p:nvSpPr>
          <p:cNvPr id="16" name="Picture Placeholder 3"/>
          <p:cNvSpPr>
            <a:spLocks noGrp="1"/>
          </p:cNvSpPr>
          <p:nvPr>
            <p:ph type="pic" sz="quarter" idx="16"/>
          </p:nvPr>
        </p:nvSpPr>
        <p:spPr>
          <a:xfrm flipH="1">
            <a:off x="6175322" y="3948483"/>
            <a:ext cx="1676400" cy="1676400"/>
          </a:xfrm>
          <a:prstGeom prst="round2DiagRect">
            <a:avLst/>
          </a:prstGeom>
          <a:ln w="25400">
            <a:noFill/>
          </a:ln>
        </p:spPr>
        <p:txBody>
          <a:bodyPr>
            <a:normAutofit/>
          </a:bodyPr>
          <a:lstStyle>
            <a:lvl1pPr>
              <a:defRPr sz="1800"/>
            </a:lvl1pPr>
          </a:lstStyle>
          <a:p>
            <a:endParaRPr lang="en-US" dirty="0"/>
          </a:p>
        </p:txBody>
      </p:sp>
      <p:sp>
        <p:nvSpPr>
          <p:cNvPr id="17" name="Picture Placeholder 3"/>
          <p:cNvSpPr>
            <a:spLocks noGrp="1"/>
          </p:cNvSpPr>
          <p:nvPr>
            <p:ph type="pic" sz="quarter" idx="17"/>
          </p:nvPr>
        </p:nvSpPr>
        <p:spPr>
          <a:xfrm flipH="1">
            <a:off x="4326727" y="2111348"/>
            <a:ext cx="1676400" cy="1676400"/>
          </a:xfrm>
          <a:prstGeom prst="round2DiagRect">
            <a:avLst/>
          </a:prstGeom>
          <a:ln w="25400">
            <a:noFill/>
          </a:ln>
        </p:spPr>
        <p:txBody>
          <a:bodyPr>
            <a:normAutofit/>
          </a:bodyPr>
          <a:lstStyle>
            <a:lvl1pPr>
              <a:defRPr sz="1800"/>
            </a:lvl1pPr>
          </a:lstStyle>
          <a:p>
            <a:endParaRPr lang="en-US" dirty="0"/>
          </a:p>
        </p:txBody>
      </p:sp>
      <p:sp>
        <p:nvSpPr>
          <p:cNvPr id="5" name="Content Placeholder 4"/>
          <p:cNvSpPr>
            <a:spLocks noGrp="1"/>
          </p:cNvSpPr>
          <p:nvPr>
            <p:ph sz="quarter" idx="18"/>
          </p:nvPr>
        </p:nvSpPr>
        <p:spPr>
          <a:xfrm>
            <a:off x="447675" y="2001838"/>
            <a:ext cx="3484563" cy="1785937"/>
          </a:xfr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4"/>
          <p:cNvSpPr>
            <a:spLocks noGrp="1"/>
          </p:cNvSpPr>
          <p:nvPr>
            <p:ph sz="quarter" idx="19"/>
          </p:nvPr>
        </p:nvSpPr>
        <p:spPr>
          <a:xfrm>
            <a:off x="447675" y="3893714"/>
            <a:ext cx="3484563" cy="1785937"/>
          </a:xfr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4"/>
          <p:cNvSpPr>
            <a:spLocks noGrp="1"/>
          </p:cNvSpPr>
          <p:nvPr>
            <p:ph sz="quarter" idx="20"/>
          </p:nvPr>
        </p:nvSpPr>
        <p:spPr>
          <a:xfrm>
            <a:off x="8145461" y="2069344"/>
            <a:ext cx="3484563" cy="1785937"/>
          </a:xfr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4"/>
          <p:cNvSpPr>
            <a:spLocks noGrp="1"/>
          </p:cNvSpPr>
          <p:nvPr>
            <p:ph sz="quarter" idx="21"/>
          </p:nvPr>
        </p:nvSpPr>
        <p:spPr>
          <a:xfrm>
            <a:off x="8145461" y="3961220"/>
            <a:ext cx="3484563" cy="1785937"/>
          </a:xfr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01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nodePh="1">
                                  <p:stCondLst>
                                    <p:cond delay="0"/>
                                  </p:stCondLst>
                                  <p:endCondLst>
                                    <p:cond evt="begin" delay="0">
                                      <p:tn val="28"/>
                                    </p:cond>
                                  </p:end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4" grpId="0"/>
      <p:bldP spid="15" grpId="0"/>
      <p:bldP spid="16" grpId="0"/>
      <p:bldP spid="17"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iearchy">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16" name="Picture Placeholder 6"/>
          <p:cNvSpPr>
            <a:spLocks noGrp="1"/>
          </p:cNvSpPr>
          <p:nvPr>
            <p:ph type="pic" sz="quarter" idx="14"/>
          </p:nvPr>
        </p:nvSpPr>
        <p:spPr>
          <a:xfrm>
            <a:off x="4541520" y="1651000"/>
            <a:ext cx="1188720" cy="1188720"/>
          </a:xfrm>
          <a:prstGeom prst="round2DiagRect">
            <a:avLst/>
          </a:prstGeom>
          <a:ln w="31750">
            <a:solidFill>
              <a:schemeClr val="accent1"/>
            </a:solidFill>
          </a:ln>
        </p:spPr>
        <p:txBody>
          <a:bodyPr>
            <a:normAutofit/>
          </a:bodyPr>
          <a:lstStyle>
            <a:lvl1pPr>
              <a:defRPr sz="1050"/>
            </a:lvl1pPr>
          </a:lstStyle>
          <a:p>
            <a:endParaRPr lang="id-ID"/>
          </a:p>
        </p:txBody>
      </p:sp>
      <p:sp>
        <p:nvSpPr>
          <p:cNvPr id="20" name="Picture Placeholder 6"/>
          <p:cNvSpPr>
            <a:spLocks noGrp="1"/>
          </p:cNvSpPr>
          <p:nvPr>
            <p:ph type="pic" sz="quarter" idx="15"/>
          </p:nvPr>
        </p:nvSpPr>
        <p:spPr>
          <a:xfrm>
            <a:off x="4541520" y="3220814"/>
            <a:ext cx="1188720" cy="1188720"/>
          </a:xfrm>
          <a:prstGeom prst="round2DiagRect">
            <a:avLst/>
          </a:prstGeom>
          <a:ln w="31750">
            <a:solidFill>
              <a:schemeClr val="accent2"/>
            </a:solidFill>
          </a:ln>
        </p:spPr>
        <p:txBody>
          <a:bodyPr>
            <a:normAutofit/>
          </a:bodyPr>
          <a:lstStyle>
            <a:lvl1pPr>
              <a:defRPr sz="1050"/>
            </a:lvl1pPr>
          </a:lstStyle>
          <a:p>
            <a:endParaRPr lang="id-ID"/>
          </a:p>
        </p:txBody>
      </p:sp>
      <p:sp>
        <p:nvSpPr>
          <p:cNvPr id="21" name="Picture Placeholder 6"/>
          <p:cNvSpPr>
            <a:spLocks noGrp="1"/>
          </p:cNvSpPr>
          <p:nvPr>
            <p:ph type="pic" sz="quarter" idx="16"/>
          </p:nvPr>
        </p:nvSpPr>
        <p:spPr>
          <a:xfrm>
            <a:off x="8199120" y="3220813"/>
            <a:ext cx="1188720" cy="1188720"/>
          </a:xfrm>
          <a:prstGeom prst="round2DiagRect">
            <a:avLst/>
          </a:prstGeom>
          <a:ln w="31750">
            <a:solidFill>
              <a:schemeClr val="accent2"/>
            </a:solidFill>
          </a:ln>
        </p:spPr>
        <p:txBody>
          <a:bodyPr>
            <a:normAutofit/>
          </a:bodyPr>
          <a:lstStyle>
            <a:lvl1pPr>
              <a:defRPr sz="1050"/>
            </a:lvl1pPr>
          </a:lstStyle>
          <a:p>
            <a:endParaRPr lang="id-ID"/>
          </a:p>
        </p:txBody>
      </p:sp>
      <p:sp>
        <p:nvSpPr>
          <p:cNvPr id="22" name="Picture Placeholder 6"/>
          <p:cNvSpPr>
            <a:spLocks noGrp="1"/>
          </p:cNvSpPr>
          <p:nvPr>
            <p:ph type="pic" sz="quarter" idx="17"/>
          </p:nvPr>
        </p:nvSpPr>
        <p:spPr>
          <a:xfrm>
            <a:off x="744219" y="3220813"/>
            <a:ext cx="1188720" cy="1188720"/>
          </a:xfrm>
          <a:prstGeom prst="round2DiagRect">
            <a:avLst/>
          </a:prstGeom>
          <a:ln w="31750">
            <a:solidFill>
              <a:schemeClr val="accent2"/>
            </a:solidFill>
          </a:ln>
        </p:spPr>
        <p:txBody>
          <a:bodyPr>
            <a:normAutofit/>
          </a:bodyPr>
          <a:lstStyle>
            <a:lvl1pPr>
              <a:defRPr sz="1050"/>
            </a:lvl1pPr>
          </a:lstStyle>
          <a:p>
            <a:endParaRPr lang="id-ID"/>
          </a:p>
        </p:txBody>
      </p:sp>
      <p:sp>
        <p:nvSpPr>
          <p:cNvPr id="23" name="Picture Placeholder 6"/>
          <p:cNvSpPr>
            <a:spLocks noGrp="1"/>
          </p:cNvSpPr>
          <p:nvPr>
            <p:ph type="pic" sz="quarter" idx="18"/>
          </p:nvPr>
        </p:nvSpPr>
        <p:spPr>
          <a:xfrm>
            <a:off x="4541520" y="4716014"/>
            <a:ext cx="1188720" cy="1188720"/>
          </a:xfrm>
          <a:prstGeom prst="round2DiagRect">
            <a:avLst/>
          </a:prstGeom>
          <a:ln w="31750">
            <a:solidFill>
              <a:schemeClr val="accent3"/>
            </a:solidFill>
          </a:ln>
        </p:spPr>
        <p:txBody>
          <a:bodyPr>
            <a:normAutofit/>
          </a:bodyPr>
          <a:lstStyle>
            <a:lvl1pPr>
              <a:defRPr sz="1050"/>
            </a:lvl1pPr>
          </a:lstStyle>
          <a:p>
            <a:endParaRPr lang="id-ID"/>
          </a:p>
        </p:txBody>
      </p:sp>
      <p:sp>
        <p:nvSpPr>
          <p:cNvPr id="24" name="Picture Placeholder 6"/>
          <p:cNvSpPr>
            <a:spLocks noGrp="1"/>
          </p:cNvSpPr>
          <p:nvPr>
            <p:ph type="pic" sz="quarter" idx="19"/>
          </p:nvPr>
        </p:nvSpPr>
        <p:spPr>
          <a:xfrm>
            <a:off x="8199120" y="4716013"/>
            <a:ext cx="1188720" cy="1188720"/>
          </a:xfrm>
          <a:prstGeom prst="round2DiagRect">
            <a:avLst/>
          </a:prstGeom>
          <a:ln w="31750">
            <a:solidFill>
              <a:schemeClr val="accent3"/>
            </a:solidFill>
          </a:ln>
        </p:spPr>
        <p:txBody>
          <a:bodyPr>
            <a:normAutofit/>
          </a:bodyPr>
          <a:lstStyle>
            <a:lvl1pPr>
              <a:defRPr sz="1050"/>
            </a:lvl1pPr>
          </a:lstStyle>
          <a:p>
            <a:endParaRPr lang="id-ID"/>
          </a:p>
        </p:txBody>
      </p:sp>
      <p:sp>
        <p:nvSpPr>
          <p:cNvPr id="25" name="Picture Placeholder 6"/>
          <p:cNvSpPr>
            <a:spLocks noGrp="1"/>
          </p:cNvSpPr>
          <p:nvPr>
            <p:ph type="pic" sz="quarter" idx="20"/>
          </p:nvPr>
        </p:nvSpPr>
        <p:spPr>
          <a:xfrm>
            <a:off x="744219" y="4716013"/>
            <a:ext cx="1188720" cy="1188720"/>
          </a:xfrm>
          <a:prstGeom prst="round2DiagRect">
            <a:avLst/>
          </a:prstGeom>
          <a:ln w="31750">
            <a:solidFill>
              <a:schemeClr val="accent3"/>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37710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icture Hiearchy">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15" name="Picture Placeholder 6"/>
          <p:cNvSpPr>
            <a:spLocks noGrp="1"/>
          </p:cNvSpPr>
          <p:nvPr>
            <p:ph type="pic" sz="quarter" idx="14"/>
          </p:nvPr>
        </p:nvSpPr>
        <p:spPr>
          <a:xfrm>
            <a:off x="508000" y="3427420"/>
            <a:ext cx="822960" cy="822960"/>
          </a:xfrm>
          <a:prstGeom prst="round2DiagRect">
            <a:avLst/>
          </a:prstGeom>
          <a:ln w="41275">
            <a:solidFill>
              <a:schemeClr val="accent1"/>
            </a:solidFill>
          </a:ln>
        </p:spPr>
        <p:txBody>
          <a:bodyPr>
            <a:normAutofit/>
          </a:bodyPr>
          <a:lstStyle>
            <a:lvl1pPr>
              <a:defRPr sz="1050"/>
            </a:lvl1pPr>
          </a:lstStyle>
          <a:p>
            <a:endParaRPr lang="id-ID"/>
          </a:p>
        </p:txBody>
      </p:sp>
      <p:sp>
        <p:nvSpPr>
          <p:cNvPr id="16" name="Picture Placeholder 6"/>
          <p:cNvSpPr>
            <a:spLocks noGrp="1"/>
          </p:cNvSpPr>
          <p:nvPr>
            <p:ph type="pic" sz="quarter" idx="15"/>
          </p:nvPr>
        </p:nvSpPr>
        <p:spPr>
          <a:xfrm>
            <a:off x="6284004" y="2660770"/>
            <a:ext cx="822960" cy="822960"/>
          </a:xfrm>
          <a:prstGeom prst="round2DiagRect">
            <a:avLst/>
          </a:prstGeom>
          <a:ln w="41275">
            <a:solidFill>
              <a:schemeClr val="accent3"/>
            </a:solidFill>
          </a:ln>
        </p:spPr>
        <p:txBody>
          <a:bodyPr>
            <a:normAutofit/>
          </a:bodyPr>
          <a:lstStyle>
            <a:lvl1pPr>
              <a:defRPr sz="1050"/>
            </a:lvl1pPr>
          </a:lstStyle>
          <a:p>
            <a:endParaRPr lang="id-ID"/>
          </a:p>
        </p:txBody>
      </p:sp>
      <p:sp>
        <p:nvSpPr>
          <p:cNvPr id="20" name="Picture Placeholder 6"/>
          <p:cNvSpPr>
            <a:spLocks noGrp="1"/>
          </p:cNvSpPr>
          <p:nvPr>
            <p:ph type="pic" sz="quarter" idx="16"/>
          </p:nvPr>
        </p:nvSpPr>
        <p:spPr>
          <a:xfrm>
            <a:off x="6284004" y="4206805"/>
            <a:ext cx="822960" cy="822960"/>
          </a:xfrm>
          <a:prstGeom prst="round2DiagRect">
            <a:avLst/>
          </a:prstGeom>
          <a:ln w="41275">
            <a:solidFill>
              <a:schemeClr val="accent4"/>
            </a:solidFill>
          </a:ln>
        </p:spPr>
        <p:txBody>
          <a:bodyPr>
            <a:normAutofit/>
          </a:bodyPr>
          <a:lstStyle>
            <a:lvl1pPr>
              <a:defRPr sz="1050"/>
            </a:lvl1pPr>
          </a:lstStyle>
          <a:p>
            <a:endParaRPr lang="id-ID"/>
          </a:p>
        </p:txBody>
      </p:sp>
      <p:sp>
        <p:nvSpPr>
          <p:cNvPr id="21" name="Picture Placeholder 6"/>
          <p:cNvSpPr>
            <a:spLocks noGrp="1"/>
          </p:cNvSpPr>
          <p:nvPr>
            <p:ph type="pic" sz="quarter" idx="17"/>
          </p:nvPr>
        </p:nvSpPr>
        <p:spPr>
          <a:xfrm>
            <a:off x="3376952" y="2660770"/>
            <a:ext cx="822960" cy="822960"/>
          </a:xfrm>
          <a:prstGeom prst="round2DiagRect">
            <a:avLst/>
          </a:prstGeom>
          <a:ln w="41275">
            <a:solidFill>
              <a:schemeClr val="accent2"/>
            </a:solidFill>
          </a:ln>
        </p:spPr>
        <p:txBody>
          <a:bodyPr>
            <a:normAutofit/>
          </a:bodyPr>
          <a:lstStyle>
            <a:lvl1pPr>
              <a:defRPr sz="1050"/>
            </a:lvl1pPr>
          </a:lstStyle>
          <a:p>
            <a:endParaRPr lang="id-ID"/>
          </a:p>
        </p:txBody>
      </p:sp>
      <p:sp>
        <p:nvSpPr>
          <p:cNvPr id="22" name="Picture Placeholder 6"/>
          <p:cNvSpPr>
            <a:spLocks noGrp="1"/>
          </p:cNvSpPr>
          <p:nvPr>
            <p:ph type="pic" sz="quarter" idx="18"/>
          </p:nvPr>
        </p:nvSpPr>
        <p:spPr>
          <a:xfrm>
            <a:off x="3376952" y="4206805"/>
            <a:ext cx="822960" cy="822960"/>
          </a:xfrm>
          <a:prstGeom prst="round2DiagRect">
            <a:avLst/>
          </a:prstGeom>
          <a:ln w="41275">
            <a:solidFill>
              <a:schemeClr val="accent2"/>
            </a:solidFill>
          </a:ln>
        </p:spPr>
        <p:txBody>
          <a:bodyPr>
            <a:normAutofit/>
          </a:bodyPr>
          <a:lstStyle>
            <a:lvl1pPr>
              <a:defRPr sz="1050"/>
            </a:lvl1pPr>
          </a:lstStyle>
          <a:p>
            <a:endParaRPr lang="id-ID"/>
          </a:p>
        </p:txBody>
      </p:sp>
      <p:sp>
        <p:nvSpPr>
          <p:cNvPr id="23" name="Picture Placeholder 6"/>
          <p:cNvSpPr>
            <a:spLocks noGrp="1"/>
          </p:cNvSpPr>
          <p:nvPr>
            <p:ph type="pic" sz="quarter" idx="19"/>
          </p:nvPr>
        </p:nvSpPr>
        <p:spPr>
          <a:xfrm>
            <a:off x="6284004" y="5278024"/>
            <a:ext cx="822960" cy="822960"/>
          </a:xfrm>
          <a:prstGeom prst="round2DiagRect">
            <a:avLst/>
          </a:prstGeom>
          <a:ln w="41275">
            <a:solidFill>
              <a:schemeClr val="accent4"/>
            </a:solidFill>
          </a:ln>
        </p:spPr>
        <p:txBody>
          <a:bodyPr>
            <a:normAutofit/>
          </a:bodyPr>
          <a:lstStyle>
            <a:lvl1pPr>
              <a:defRPr sz="1050"/>
            </a:lvl1pPr>
          </a:lstStyle>
          <a:p>
            <a:endParaRPr lang="id-ID"/>
          </a:p>
        </p:txBody>
      </p:sp>
      <p:sp>
        <p:nvSpPr>
          <p:cNvPr id="24" name="Picture Placeholder 6"/>
          <p:cNvSpPr>
            <a:spLocks noGrp="1"/>
          </p:cNvSpPr>
          <p:nvPr>
            <p:ph type="pic" sz="quarter" idx="20"/>
          </p:nvPr>
        </p:nvSpPr>
        <p:spPr>
          <a:xfrm>
            <a:off x="6284004" y="1610013"/>
            <a:ext cx="822960" cy="822960"/>
          </a:xfrm>
          <a:prstGeom prst="round2DiagRect">
            <a:avLst/>
          </a:prstGeom>
          <a:ln w="41275">
            <a:solidFill>
              <a:schemeClr val="accent3"/>
            </a:solidFill>
          </a:ln>
        </p:spPr>
        <p:txBody>
          <a:bodyPr>
            <a:normAutofit/>
          </a:bodyPr>
          <a:lstStyle>
            <a:lvl1pPr>
              <a:defRPr sz="1050"/>
            </a:lvl1pPr>
          </a:lstStyle>
          <a:p>
            <a:endParaRPr lang="id-ID"/>
          </a:p>
        </p:txBody>
      </p:sp>
      <p:sp>
        <p:nvSpPr>
          <p:cNvPr id="25" name="Picture Placeholder 6"/>
          <p:cNvSpPr>
            <a:spLocks noGrp="1"/>
          </p:cNvSpPr>
          <p:nvPr>
            <p:ph type="pic" sz="quarter" idx="21"/>
          </p:nvPr>
        </p:nvSpPr>
        <p:spPr>
          <a:xfrm>
            <a:off x="9017679" y="2660770"/>
            <a:ext cx="822960" cy="822960"/>
          </a:xfrm>
          <a:prstGeom prst="round2DiagRect">
            <a:avLst/>
          </a:prstGeom>
          <a:ln w="41275">
            <a:solidFill>
              <a:schemeClr val="accent5"/>
            </a:solidFill>
          </a:ln>
        </p:spPr>
        <p:txBody>
          <a:bodyPr>
            <a:normAutofit/>
          </a:bodyPr>
          <a:lstStyle>
            <a:lvl1pPr>
              <a:defRPr sz="1050"/>
            </a:lvl1pPr>
          </a:lstStyle>
          <a:p>
            <a:endParaRPr lang="id-ID"/>
          </a:p>
        </p:txBody>
      </p:sp>
      <p:sp>
        <p:nvSpPr>
          <p:cNvPr id="27" name="Picture Placeholder 6"/>
          <p:cNvSpPr>
            <a:spLocks noGrp="1"/>
          </p:cNvSpPr>
          <p:nvPr>
            <p:ph type="pic" sz="quarter" idx="22"/>
          </p:nvPr>
        </p:nvSpPr>
        <p:spPr>
          <a:xfrm>
            <a:off x="9017679" y="4206805"/>
            <a:ext cx="822960" cy="822960"/>
          </a:xfrm>
          <a:prstGeom prst="round2DiagRect">
            <a:avLst/>
          </a:prstGeom>
          <a:ln w="412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26792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Picture Detail">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5" name="Picture Placeholder 9"/>
          <p:cNvSpPr>
            <a:spLocks noGrp="1"/>
          </p:cNvSpPr>
          <p:nvPr>
            <p:ph type="pic" sz="quarter" idx="14"/>
          </p:nvPr>
        </p:nvSpPr>
        <p:spPr>
          <a:xfrm>
            <a:off x="698500" y="1993900"/>
            <a:ext cx="1645920" cy="1645920"/>
          </a:xfrm>
          <a:prstGeom prst="round2DiagRect">
            <a:avLst/>
          </a:prstGeom>
          <a:ln w="22225">
            <a:noFill/>
          </a:ln>
        </p:spPr>
        <p:txBody>
          <a:bodyPr/>
          <a:lstStyle>
            <a:lvl1pPr>
              <a:defRPr sz="2133"/>
            </a:lvl1pPr>
          </a:lstStyle>
          <a:p>
            <a:endParaRPr lang="id-ID"/>
          </a:p>
        </p:txBody>
      </p:sp>
      <p:sp>
        <p:nvSpPr>
          <p:cNvPr id="16" name="Picture Placeholder 9"/>
          <p:cNvSpPr>
            <a:spLocks noGrp="1"/>
          </p:cNvSpPr>
          <p:nvPr>
            <p:ph type="pic" sz="quarter" idx="15"/>
          </p:nvPr>
        </p:nvSpPr>
        <p:spPr>
          <a:xfrm>
            <a:off x="698500" y="4101643"/>
            <a:ext cx="1645920" cy="1645920"/>
          </a:xfrm>
          <a:prstGeom prst="round2DiagRect">
            <a:avLst/>
          </a:prstGeom>
          <a:ln w="22225">
            <a:noFill/>
          </a:ln>
        </p:spPr>
        <p:txBody>
          <a:bodyPr/>
          <a:lstStyle>
            <a:lvl1pPr>
              <a:defRPr sz="2133"/>
            </a:lvl1pPr>
          </a:lstStyle>
          <a:p>
            <a:endParaRPr lang="id-ID"/>
          </a:p>
        </p:txBody>
      </p:sp>
      <p:sp>
        <p:nvSpPr>
          <p:cNvPr id="17"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8"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843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Picture Hiearchy">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20" name="Picture Placeholder 9"/>
          <p:cNvSpPr>
            <a:spLocks noGrp="1"/>
          </p:cNvSpPr>
          <p:nvPr>
            <p:ph type="pic" sz="quarter" idx="14"/>
          </p:nvPr>
        </p:nvSpPr>
        <p:spPr>
          <a:xfrm>
            <a:off x="678814" y="2156784"/>
            <a:ext cx="1600200" cy="1600200"/>
          </a:xfrm>
          <a:prstGeom prst="round2DiagRect">
            <a:avLst/>
          </a:prstGeom>
        </p:spPr>
        <p:txBody>
          <a:bodyPr/>
          <a:lstStyle>
            <a:lvl1pPr>
              <a:defRPr sz="1600"/>
            </a:lvl1pPr>
          </a:lstStyle>
          <a:p>
            <a:endParaRPr lang="id-ID"/>
          </a:p>
        </p:txBody>
      </p:sp>
      <p:sp>
        <p:nvSpPr>
          <p:cNvPr id="21" name="Picture Placeholder 9"/>
          <p:cNvSpPr>
            <a:spLocks noGrp="1"/>
          </p:cNvSpPr>
          <p:nvPr>
            <p:ph type="pic" sz="quarter" idx="15"/>
          </p:nvPr>
        </p:nvSpPr>
        <p:spPr>
          <a:xfrm>
            <a:off x="678814" y="4164019"/>
            <a:ext cx="1600200" cy="1600200"/>
          </a:xfrm>
          <a:prstGeom prst="round2DiagRect">
            <a:avLst/>
          </a:prstGeom>
        </p:spPr>
        <p:txBody>
          <a:bodyPr/>
          <a:lstStyle>
            <a:lvl1pPr>
              <a:defRPr sz="1600"/>
            </a:lvl1pPr>
          </a:lstStyle>
          <a:p>
            <a:endParaRPr lang="id-ID"/>
          </a:p>
        </p:txBody>
      </p:sp>
      <p:sp>
        <p:nvSpPr>
          <p:cNvPr id="22" name="Picture Placeholder 9"/>
          <p:cNvSpPr>
            <a:spLocks noGrp="1"/>
          </p:cNvSpPr>
          <p:nvPr>
            <p:ph type="pic" sz="quarter" idx="16"/>
          </p:nvPr>
        </p:nvSpPr>
        <p:spPr>
          <a:xfrm>
            <a:off x="6223089" y="2156784"/>
            <a:ext cx="1600200" cy="1600200"/>
          </a:xfrm>
          <a:prstGeom prst="round2DiagRect">
            <a:avLst/>
          </a:prstGeom>
        </p:spPr>
        <p:txBody>
          <a:bodyPr/>
          <a:lstStyle>
            <a:lvl1pPr>
              <a:defRPr sz="1600"/>
            </a:lvl1pPr>
          </a:lstStyle>
          <a:p>
            <a:endParaRPr lang="id-ID"/>
          </a:p>
        </p:txBody>
      </p:sp>
      <p:sp>
        <p:nvSpPr>
          <p:cNvPr id="23" name="Picture Placeholder 9"/>
          <p:cNvSpPr>
            <a:spLocks noGrp="1"/>
          </p:cNvSpPr>
          <p:nvPr>
            <p:ph type="pic" sz="quarter" idx="17"/>
          </p:nvPr>
        </p:nvSpPr>
        <p:spPr>
          <a:xfrm>
            <a:off x="6223089" y="4164019"/>
            <a:ext cx="1600200" cy="1600200"/>
          </a:xfrm>
          <a:prstGeom prst="round2DiagRect">
            <a:avLst/>
          </a:prstGeom>
        </p:spPr>
        <p:txBody>
          <a:bodyPr/>
          <a:lstStyle>
            <a:lvl1pPr>
              <a:defRPr sz="1600"/>
            </a:lvl1pPr>
          </a:lstStyle>
          <a:p>
            <a:endParaRPr lang="id-ID"/>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6"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88204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Chart">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5" name="Chart Placeholder 4"/>
          <p:cNvSpPr>
            <a:spLocks noGrp="1"/>
          </p:cNvSpPr>
          <p:nvPr>
            <p:ph type="chart" sz="quarter" idx="14"/>
          </p:nvPr>
        </p:nvSpPr>
        <p:spPr>
          <a:xfrm>
            <a:off x="366394" y="2065021"/>
            <a:ext cx="11000741" cy="2978468"/>
          </a:xfrm>
        </p:spPr>
        <p:txBody>
          <a:bodyPr/>
          <a:lstStyle/>
          <a:p>
            <a:endParaRPr lang="en-US" dirty="0"/>
          </a:p>
        </p:txBody>
      </p:sp>
      <p:sp>
        <p:nvSpPr>
          <p:cNvPr id="7"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8"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1024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ortfolio 3 Picture">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6" name="Picture Placeholder 14"/>
          <p:cNvSpPr>
            <a:spLocks noGrp="1"/>
          </p:cNvSpPr>
          <p:nvPr>
            <p:ph type="pic" sz="quarter" idx="10"/>
          </p:nvPr>
        </p:nvSpPr>
        <p:spPr>
          <a:xfrm>
            <a:off x="1192213" y="2246116"/>
            <a:ext cx="2926080" cy="2926080"/>
          </a:xfrm>
          <a:prstGeom prst="round2DiagRect">
            <a:avLst/>
          </a:prstGeom>
        </p:spPr>
        <p:txBody>
          <a:bodyPr>
            <a:normAutofit/>
          </a:bodyPr>
          <a:lstStyle>
            <a:lvl1pPr>
              <a:defRPr sz="1600">
                <a:solidFill>
                  <a:schemeClr val="tx2"/>
                </a:solidFill>
              </a:defRPr>
            </a:lvl1pPr>
          </a:lstStyle>
          <a:p>
            <a:endParaRPr lang="id-ID"/>
          </a:p>
        </p:txBody>
      </p:sp>
      <p:sp>
        <p:nvSpPr>
          <p:cNvPr id="17" name="Picture Placeholder 14"/>
          <p:cNvSpPr>
            <a:spLocks noGrp="1"/>
          </p:cNvSpPr>
          <p:nvPr>
            <p:ph type="pic" sz="quarter" idx="11"/>
          </p:nvPr>
        </p:nvSpPr>
        <p:spPr>
          <a:xfrm>
            <a:off x="4487822" y="2246116"/>
            <a:ext cx="2926080" cy="2926080"/>
          </a:xfrm>
          <a:prstGeom prst="round2DiagRect">
            <a:avLst/>
          </a:prstGeom>
        </p:spPr>
        <p:txBody>
          <a:bodyPr>
            <a:normAutofit/>
          </a:bodyPr>
          <a:lstStyle>
            <a:lvl1pPr>
              <a:defRPr sz="1600">
                <a:solidFill>
                  <a:schemeClr val="tx2"/>
                </a:solidFill>
              </a:defRPr>
            </a:lvl1pPr>
          </a:lstStyle>
          <a:p>
            <a:endParaRPr lang="id-ID"/>
          </a:p>
        </p:txBody>
      </p:sp>
      <p:sp>
        <p:nvSpPr>
          <p:cNvPr id="18" name="Picture Placeholder 14"/>
          <p:cNvSpPr>
            <a:spLocks noGrp="1"/>
          </p:cNvSpPr>
          <p:nvPr>
            <p:ph type="pic" sz="quarter" idx="14"/>
          </p:nvPr>
        </p:nvSpPr>
        <p:spPr>
          <a:xfrm>
            <a:off x="7809924" y="2246116"/>
            <a:ext cx="2926080" cy="2926080"/>
          </a:xfrm>
          <a:prstGeom prst="round2DiagRect">
            <a:avLst/>
          </a:prstGeom>
        </p:spPr>
        <p:txBody>
          <a:bodyPr>
            <a:normAutofit/>
          </a:bodyPr>
          <a:lstStyle>
            <a:lvl1pPr>
              <a:defRPr sz="1600">
                <a:solidFill>
                  <a:schemeClr val="tx2"/>
                </a:solidFill>
              </a:defRPr>
            </a:lvl1pPr>
          </a:lstStyle>
          <a:p>
            <a:endParaRPr lang="id-ID"/>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4778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Portfolio">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5" name="Picture Placeholder 6"/>
          <p:cNvSpPr>
            <a:spLocks noGrp="1"/>
          </p:cNvSpPr>
          <p:nvPr>
            <p:ph type="pic" sz="quarter" idx="14"/>
          </p:nvPr>
        </p:nvSpPr>
        <p:spPr>
          <a:xfrm>
            <a:off x="6217800" y="1793493"/>
            <a:ext cx="4754880" cy="2834640"/>
          </a:xfrm>
          <a:prstGeom prst="round2DiagRect">
            <a:avLst/>
          </a:prstGeom>
        </p:spPr>
      </p:sp>
      <p:sp>
        <p:nvSpPr>
          <p:cNvPr id="19" name="Picture Placeholder 7"/>
          <p:cNvSpPr>
            <a:spLocks noGrp="1"/>
          </p:cNvSpPr>
          <p:nvPr>
            <p:ph type="pic" sz="quarter" idx="15"/>
          </p:nvPr>
        </p:nvSpPr>
        <p:spPr>
          <a:xfrm>
            <a:off x="838200" y="1793493"/>
            <a:ext cx="4754880" cy="2834640"/>
          </a:xfrm>
          <a:prstGeom prst="round2DiagRect">
            <a:avLst/>
          </a:prstGeom>
        </p:spPr>
      </p:sp>
      <p:sp>
        <p:nvSpPr>
          <p:cNvPr id="16"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7"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3180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 Potrait">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6" name="Picture Placeholder 22"/>
          <p:cNvSpPr>
            <a:spLocks noGrp="1"/>
          </p:cNvSpPr>
          <p:nvPr>
            <p:ph type="pic" sz="quarter" idx="15"/>
          </p:nvPr>
        </p:nvSpPr>
        <p:spPr>
          <a:xfrm>
            <a:off x="1033918" y="1922136"/>
            <a:ext cx="2286000" cy="3657600"/>
          </a:xfrm>
        </p:spPr>
        <p:txBody>
          <a:bodyPr>
            <a:normAutofit/>
          </a:bodyPr>
          <a:lstStyle>
            <a:lvl1pPr>
              <a:defRPr sz="2400"/>
            </a:lvl1pPr>
          </a:lstStyle>
          <a:p>
            <a:endParaRPr lang="id-ID"/>
          </a:p>
        </p:txBody>
      </p:sp>
      <p:sp>
        <p:nvSpPr>
          <p:cNvPr id="17" name="Picture Placeholder 22"/>
          <p:cNvSpPr>
            <a:spLocks noGrp="1"/>
          </p:cNvSpPr>
          <p:nvPr>
            <p:ph type="pic" sz="quarter" idx="16"/>
          </p:nvPr>
        </p:nvSpPr>
        <p:spPr>
          <a:xfrm>
            <a:off x="3618449" y="1922136"/>
            <a:ext cx="2286000" cy="3657600"/>
          </a:xfrm>
        </p:spPr>
        <p:txBody>
          <a:bodyPr>
            <a:normAutofit/>
          </a:bodyPr>
          <a:lstStyle>
            <a:lvl1pPr>
              <a:defRPr sz="2400"/>
            </a:lvl1pPr>
          </a:lstStyle>
          <a:p>
            <a:endParaRPr lang="id-ID"/>
          </a:p>
        </p:txBody>
      </p:sp>
      <p:sp>
        <p:nvSpPr>
          <p:cNvPr id="18" name="Picture Placeholder 22"/>
          <p:cNvSpPr>
            <a:spLocks noGrp="1"/>
          </p:cNvSpPr>
          <p:nvPr>
            <p:ph type="pic" sz="quarter" idx="17"/>
          </p:nvPr>
        </p:nvSpPr>
        <p:spPr>
          <a:xfrm>
            <a:off x="6215679" y="1922136"/>
            <a:ext cx="2286000" cy="3657600"/>
          </a:xfrm>
        </p:spPr>
        <p:txBody>
          <a:bodyPr>
            <a:normAutofit/>
          </a:bodyPr>
          <a:lstStyle>
            <a:lvl1pPr>
              <a:defRPr sz="2400"/>
            </a:lvl1pPr>
          </a:lstStyle>
          <a:p>
            <a:endParaRPr lang="id-ID"/>
          </a:p>
        </p:txBody>
      </p:sp>
      <p:sp>
        <p:nvSpPr>
          <p:cNvPr id="20" name="Picture Placeholder 22"/>
          <p:cNvSpPr>
            <a:spLocks noGrp="1"/>
          </p:cNvSpPr>
          <p:nvPr>
            <p:ph type="pic" sz="quarter" idx="18"/>
          </p:nvPr>
        </p:nvSpPr>
        <p:spPr>
          <a:xfrm>
            <a:off x="8795355" y="1922136"/>
            <a:ext cx="2286000" cy="3657600"/>
          </a:xfrm>
        </p:spPr>
        <p:txBody>
          <a:bodyPr>
            <a:normAutofit/>
          </a:bodyPr>
          <a:lstStyle>
            <a:lvl1pPr>
              <a:defRPr sz="2400"/>
            </a:lvl1pPr>
          </a:lstStyle>
          <a:p>
            <a:endParaRPr lang="id-ID"/>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1085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childTnLst>
                          </p:cTn>
                        </p:par>
                        <p:par>
                          <p:cTn id="12" fill="hold">
                            <p:stCondLst>
                              <p:cond delay="1000"/>
                            </p:stCondLst>
                            <p:childTnLst>
                              <p:par>
                                <p:cTn id="13" presetID="37"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anim calcmode="lin" valueType="num">
                                      <p:cBhvr>
                                        <p:cTn id="16" dur="750" fill="hold"/>
                                        <p:tgtEl>
                                          <p:spTgt spid="16"/>
                                        </p:tgtEl>
                                        <p:attrNameLst>
                                          <p:attrName>ppt_x</p:attrName>
                                        </p:attrNameLst>
                                      </p:cBhvr>
                                      <p:tavLst>
                                        <p:tav tm="0">
                                          <p:val>
                                            <p:strVal val="#ppt_x"/>
                                          </p:val>
                                        </p:tav>
                                        <p:tav tm="100000">
                                          <p:val>
                                            <p:strVal val="#ppt_x"/>
                                          </p:val>
                                        </p:tav>
                                      </p:tavLst>
                                    </p:anim>
                                    <p:anim calcmode="lin" valueType="num">
                                      <p:cBhvr>
                                        <p:cTn id="17" dur="675" decel="100000" fill="hold"/>
                                        <p:tgtEl>
                                          <p:spTgt spid="16"/>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nodePh="1">
                                  <p:stCondLst>
                                    <p:cond delay="0"/>
                                  </p:stCondLst>
                                  <p:endCondLst>
                                    <p:cond evt="begin" delay="0">
                                      <p:tn val="19"/>
                                    </p:cond>
                                  </p:end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anim calcmode="lin" valueType="num">
                                      <p:cBhvr>
                                        <p:cTn id="22" dur="750" fill="hold"/>
                                        <p:tgtEl>
                                          <p:spTgt spid="17"/>
                                        </p:tgtEl>
                                        <p:attrNameLst>
                                          <p:attrName>ppt_x</p:attrName>
                                        </p:attrNameLst>
                                      </p:cBhvr>
                                      <p:tavLst>
                                        <p:tav tm="0">
                                          <p:val>
                                            <p:strVal val="#ppt_x"/>
                                          </p:val>
                                        </p:tav>
                                        <p:tav tm="100000">
                                          <p:val>
                                            <p:strVal val="#ppt_x"/>
                                          </p:val>
                                        </p:tav>
                                      </p:tavLst>
                                    </p:anim>
                                    <p:anim calcmode="lin" valueType="num">
                                      <p:cBhvr>
                                        <p:cTn id="23" dur="675" decel="100000" fill="hold"/>
                                        <p:tgtEl>
                                          <p:spTgt spid="17"/>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nodePh="1">
                                  <p:stCondLst>
                                    <p:cond delay="0"/>
                                  </p:stCondLst>
                                  <p:endCondLst>
                                    <p:cond evt="begin" delay="0">
                                      <p:tn val="25"/>
                                    </p:cond>
                                  </p:end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anim calcmode="lin" valueType="num">
                                      <p:cBhvr>
                                        <p:cTn id="28" dur="750" fill="hold"/>
                                        <p:tgtEl>
                                          <p:spTgt spid="18"/>
                                        </p:tgtEl>
                                        <p:attrNameLst>
                                          <p:attrName>ppt_x</p:attrName>
                                        </p:attrNameLst>
                                      </p:cBhvr>
                                      <p:tavLst>
                                        <p:tav tm="0">
                                          <p:val>
                                            <p:strVal val="#ppt_x"/>
                                          </p:val>
                                        </p:tav>
                                        <p:tav tm="100000">
                                          <p:val>
                                            <p:strVal val="#ppt_x"/>
                                          </p:val>
                                        </p:tav>
                                      </p:tavLst>
                                    </p:anim>
                                    <p:anim calcmode="lin" valueType="num">
                                      <p:cBhvr>
                                        <p:cTn id="29" dur="675" decel="100000" fill="hold"/>
                                        <p:tgtEl>
                                          <p:spTgt spid="18"/>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18"/>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nodePh="1">
                                  <p:stCondLst>
                                    <p:cond delay="0"/>
                                  </p:stCondLst>
                                  <p:endCondLst>
                                    <p:cond evt="begin" delay="0">
                                      <p:tn val="31"/>
                                    </p:cond>
                                  </p:end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anim calcmode="lin" valueType="num">
                                      <p:cBhvr>
                                        <p:cTn id="34" dur="750" fill="hold"/>
                                        <p:tgtEl>
                                          <p:spTgt spid="20"/>
                                        </p:tgtEl>
                                        <p:attrNameLst>
                                          <p:attrName>ppt_x</p:attrName>
                                        </p:attrNameLst>
                                      </p:cBhvr>
                                      <p:tavLst>
                                        <p:tav tm="0">
                                          <p:val>
                                            <p:strVal val="#ppt_x"/>
                                          </p:val>
                                        </p:tav>
                                        <p:tav tm="100000">
                                          <p:val>
                                            <p:strVal val="#ppt_x"/>
                                          </p:val>
                                        </p:tav>
                                      </p:tavLst>
                                    </p:anim>
                                    <p:anim calcmode="lin" valueType="num">
                                      <p:cBhvr>
                                        <p:cTn id="35" dur="675" decel="100000" fill="hold"/>
                                        <p:tgtEl>
                                          <p:spTgt spid="20"/>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15"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C Mockup">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5" name="Picture Placeholder 7"/>
          <p:cNvSpPr>
            <a:spLocks noGrp="1"/>
          </p:cNvSpPr>
          <p:nvPr>
            <p:ph type="pic" sz="quarter" idx="14"/>
          </p:nvPr>
        </p:nvSpPr>
        <p:spPr>
          <a:xfrm>
            <a:off x="1056550" y="2276593"/>
            <a:ext cx="4053930" cy="2449628"/>
          </a:xfrm>
        </p:spPr>
        <p:txBody>
          <a:bodyPr/>
          <a:lstStyle/>
          <a:p>
            <a:endParaRPr lang="id-ID"/>
          </a:p>
        </p:txBody>
      </p:sp>
      <p:sp>
        <p:nvSpPr>
          <p:cNvPr id="16"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7"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68749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ablet Mockup">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8" name="Picture Placeholder 4"/>
          <p:cNvSpPr>
            <a:spLocks noGrp="1"/>
          </p:cNvSpPr>
          <p:nvPr>
            <p:ph type="pic" sz="quarter" idx="16"/>
          </p:nvPr>
        </p:nvSpPr>
        <p:spPr>
          <a:xfrm>
            <a:off x="4135119" y="2488557"/>
            <a:ext cx="3940455" cy="2841861"/>
          </a:xfrm>
        </p:spPr>
        <p:txBody>
          <a:bodyPr>
            <a:normAutofit/>
          </a:bodyPr>
          <a:lstStyle>
            <a:lvl1pPr>
              <a:defRPr sz="1050"/>
            </a:lvl1pPr>
          </a:lstStyle>
          <a:p>
            <a:endParaRPr lang="en-US" dirty="0"/>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6"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90332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martwatch">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20" name="Picture Placeholder 12"/>
          <p:cNvSpPr>
            <a:spLocks noGrp="1"/>
          </p:cNvSpPr>
          <p:nvPr>
            <p:ph type="pic" sz="quarter" idx="14"/>
          </p:nvPr>
        </p:nvSpPr>
        <p:spPr>
          <a:xfrm>
            <a:off x="1834473" y="2950278"/>
            <a:ext cx="1553332" cy="1941408"/>
          </a:xfrm>
          <a:prstGeom prst="roundRect">
            <a:avLst/>
          </a:prstGeom>
        </p:spPr>
        <p:txBody>
          <a:bodyPr/>
          <a:lstStyle/>
          <a:p>
            <a:endParaRPr lang="en-US" dirty="0"/>
          </a:p>
        </p:txBody>
      </p:sp>
      <p:sp>
        <p:nvSpPr>
          <p:cNvPr id="21" name="Picture Placeholder 12"/>
          <p:cNvSpPr>
            <a:spLocks noGrp="1"/>
          </p:cNvSpPr>
          <p:nvPr>
            <p:ph type="pic" sz="quarter" idx="15"/>
          </p:nvPr>
        </p:nvSpPr>
        <p:spPr>
          <a:xfrm>
            <a:off x="773771" y="3100102"/>
            <a:ext cx="1348476" cy="1685372"/>
          </a:xfrm>
          <a:prstGeom prst="roundRect">
            <a:avLst/>
          </a:prstGeom>
        </p:spPr>
        <p:txBody>
          <a:bodyPr/>
          <a:lstStyle/>
          <a:p>
            <a:endParaRPr lang="en-US" dirty="0"/>
          </a:p>
        </p:txBody>
      </p:sp>
      <p:sp>
        <p:nvSpPr>
          <p:cNvPr id="22" name="Picture Placeholder 12"/>
          <p:cNvSpPr>
            <a:spLocks noGrp="1"/>
          </p:cNvSpPr>
          <p:nvPr>
            <p:ph type="pic" sz="quarter" idx="16"/>
          </p:nvPr>
        </p:nvSpPr>
        <p:spPr>
          <a:xfrm>
            <a:off x="3108174" y="3100102"/>
            <a:ext cx="1348476" cy="1685372"/>
          </a:xfrm>
          <a:prstGeom prst="roundRect">
            <a:avLst/>
          </a:prstGeom>
        </p:spPr>
        <p:txBody>
          <a:bodyPr/>
          <a:lstStyle/>
          <a:p>
            <a:endParaRPr lang="en-US" dirty="0"/>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6"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867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owser Mockup">
    <p:spTree>
      <p:nvGrpSpPr>
        <p:cNvPr id="1" name=""/>
        <p:cNvGrpSpPr/>
        <p:nvPr/>
      </p:nvGrpSpPr>
      <p:grpSpPr>
        <a:xfrm>
          <a:off x="0" y="0"/>
          <a:ext cx="0" cy="0"/>
          <a:chOff x="0" y="0"/>
          <a:chExt cx="0" cy="0"/>
        </a:xfrm>
      </p:grpSpPr>
      <p:sp>
        <p:nvSpPr>
          <p:cNvPr id="10" name="Round Diagonal Corner Rectangle 9"/>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4" name="Picture Placeholder 3"/>
          <p:cNvSpPr>
            <a:spLocks noGrp="1"/>
          </p:cNvSpPr>
          <p:nvPr>
            <p:ph type="pic" sz="quarter" idx="14"/>
          </p:nvPr>
        </p:nvSpPr>
        <p:spPr>
          <a:xfrm>
            <a:off x="4177295" y="2087564"/>
            <a:ext cx="3870836" cy="2880678"/>
          </a:xfrm>
        </p:spPr>
        <p:txBody>
          <a:bodyPr/>
          <a:lstStyle/>
          <a:p>
            <a:endParaRPr lang="en-US" dirty="0"/>
          </a:p>
        </p:txBody>
      </p:sp>
      <p:sp>
        <p:nvSpPr>
          <p:cNvPr id="18" name="Picture Placeholder 3"/>
          <p:cNvSpPr>
            <a:spLocks noGrp="1"/>
          </p:cNvSpPr>
          <p:nvPr>
            <p:ph type="pic" sz="quarter" idx="15"/>
          </p:nvPr>
        </p:nvSpPr>
        <p:spPr>
          <a:xfrm>
            <a:off x="7508822" y="2253999"/>
            <a:ext cx="3176720" cy="2515355"/>
          </a:xfrm>
        </p:spPr>
        <p:txBody>
          <a:bodyPr/>
          <a:lstStyle/>
          <a:p>
            <a:endParaRPr lang="en-US" dirty="0"/>
          </a:p>
        </p:txBody>
      </p:sp>
      <p:sp>
        <p:nvSpPr>
          <p:cNvPr id="19" name="Picture Placeholder 3"/>
          <p:cNvSpPr>
            <a:spLocks noGrp="1"/>
          </p:cNvSpPr>
          <p:nvPr>
            <p:ph type="pic" sz="quarter" idx="16"/>
          </p:nvPr>
        </p:nvSpPr>
        <p:spPr>
          <a:xfrm>
            <a:off x="1506458" y="2256371"/>
            <a:ext cx="3138542" cy="2532717"/>
          </a:xfrm>
        </p:spPr>
        <p:txBody>
          <a:bodyPr/>
          <a:lstStyle/>
          <a:p>
            <a:endParaRPr lang="en-US" dirty="0"/>
          </a:p>
        </p:txBody>
      </p:sp>
      <p:sp>
        <p:nvSpPr>
          <p:cNvPr id="15"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6"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069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7" name="Round Diagonal Corner Rectangle 6"/>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12" name="Picture Placeholder 54"/>
          <p:cNvSpPr>
            <a:spLocks noGrp="1"/>
          </p:cNvSpPr>
          <p:nvPr>
            <p:ph type="pic" sz="quarter" idx="14"/>
          </p:nvPr>
        </p:nvSpPr>
        <p:spPr>
          <a:xfrm>
            <a:off x="1271608" y="2276593"/>
            <a:ext cx="1555750" cy="1137920"/>
          </a:xfrm>
        </p:spPr>
        <p:txBody>
          <a:bodyPr>
            <a:normAutofit/>
          </a:bodyPr>
          <a:lstStyle>
            <a:lvl1pPr>
              <a:defRPr sz="1400"/>
            </a:lvl1pPr>
          </a:lstStyle>
          <a:p>
            <a:endParaRPr lang="en-US" dirty="0"/>
          </a:p>
        </p:txBody>
      </p:sp>
      <p:sp>
        <p:nvSpPr>
          <p:cNvPr id="13" name="Picture Placeholder 54"/>
          <p:cNvSpPr>
            <a:spLocks noGrp="1"/>
          </p:cNvSpPr>
          <p:nvPr>
            <p:ph type="pic" sz="quarter" idx="15"/>
          </p:nvPr>
        </p:nvSpPr>
        <p:spPr>
          <a:xfrm>
            <a:off x="3301414" y="2276593"/>
            <a:ext cx="1555750" cy="1137920"/>
          </a:xfrm>
        </p:spPr>
        <p:txBody>
          <a:bodyPr>
            <a:normAutofit/>
          </a:bodyPr>
          <a:lstStyle>
            <a:lvl1pPr>
              <a:defRPr sz="1400"/>
            </a:lvl1pPr>
          </a:lstStyle>
          <a:p>
            <a:endParaRPr lang="en-US" dirty="0"/>
          </a:p>
        </p:txBody>
      </p:sp>
      <p:sp>
        <p:nvSpPr>
          <p:cNvPr id="15" name="Picture Placeholder 54"/>
          <p:cNvSpPr>
            <a:spLocks noGrp="1"/>
          </p:cNvSpPr>
          <p:nvPr>
            <p:ph type="pic" sz="quarter" idx="16"/>
          </p:nvPr>
        </p:nvSpPr>
        <p:spPr>
          <a:xfrm>
            <a:off x="5317272" y="2276593"/>
            <a:ext cx="1555750" cy="1137920"/>
          </a:xfrm>
        </p:spPr>
        <p:txBody>
          <a:bodyPr>
            <a:normAutofit/>
          </a:bodyPr>
          <a:lstStyle>
            <a:lvl1pPr>
              <a:defRPr sz="1400"/>
            </a:lvl1pPr>
          </a:lstStyle>
          <a:p>
            <a:endParaRPr lang="en-US" dirty="0"/>
          </a:p>
        </p:txBody>
      </p:sp>
      <p:sp>
        <p:nvSpPr>
          <p:cNvPr id="16" name="Picture Placeholder 54"/>
          <p:cNvSpPr>
            <a:spLocks noGrp="1"/>
          </p:cNvSpPr>
          <p:nvPr>
            <p:ph type="pic" sz="quarter" idx="17"/>
          </p:nvPr>
        </p:nvSpPr>
        <p:spPr>
          <a:xfrm>
            <a:off x="7340104" y="2276593"/>
            <a:ext cx="1555750" cy="1137920"/>
          </a:xfrm>
        </p:spPr>
        <p:txBody>
          <a:bodyPr>
            <a:normAutofit/>
          </a:bodyPr>
          <a:lstStyle>
            <a:lvl1pPr>
              <a:defRPr sz="1400"/>
            </a:lvl1pPr>
          </a:lstStyle>
          <a:p>
            <a:endParaRPr lang="en-US" dirty="0"/>
          </a:p>
        </p:txBody>
      </p:sp>
      <p:sp>
        <p:nvSpPr>
          <p:cNvPr id="17" name="Picture Placeholder 54"/>
          <p:cNvSpPr>
            <a:spLocks noGrp="1"/>
          </p:cNvSpPr>
          <p:nvPr>
            <p:ph type="pic" sz="quarter" idx="18"/>
          </p:nvPr>
        </p:nvSpPr>
        <p:spPr>
          <a:xfrm>
            <a:off x="9355962" y="2276593"/>
            <a:ext cx="1555750" cy="1137920"/>
          </a:xfrm>
        </p:spPr>
        <p:txBody>
          <a:bodyPr>
            <a:normAutofit/>
          </a:bodyPr>
          <a:lstStyle>
            <a:lvl1pPr>
              <a:defRPr sz="1400"/>
            </a:lvl1pPr>
          </a:lstStyle>
          <a:p>
            <a:endParaRPr lang="en-US" dirty="0"/>
          </a:p>
        </p:txBody>
      </p:sp>
      <p:sp>
        <p:nvSpPr>
          <p:cNvPr id="18"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19"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0388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left)">
                                      <p:cBhvr>
                                        <p:cTn id="1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Chart Alt.">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5" name="Chart Placeholder 4"/>
          <p:cNvSpPr>
            <a:spLocks noGrp="1"/>
          </p:cNvSpPr>
          <p:nvPr>
            <p:ph type="chart" sz="quarter" idx="14"/>
          </p:nvPr>
        </p:nvSpPr>
        <p:spPr>
          <a:xfrm>
            <a:off x="366394" y="2956561"/>
            <a:ext cx="11000741" cy="2978468"/>
          </a:xfrm>
        </p:spPr>
        <p:txBody>
          <a:bodyPr/>
          <a:lstStyle/>
          <a:p>
            <a:endParaRPr lang="en-US" dirty="0"/>
          </a:p>
        </p:txBody>
      </p:sp>
      <p:sp>
        <p:nvSpPr>
          <p:cNvPr id="7"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8"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0684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14" name="Round Diagonal Corner Rectangle 13"/>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5120" y="2595488"/>
            <a:ext cx="5638952" cy="244736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7" name="Title 1"/>
          <p:cNvSpPr>
            <a:spLocks noGrp="1"/>
          </p:cNvSpPr>
          <p:nvPr>
            <p:ph type="title"/>
          </p:nvPr>
        </p:nvSpPr>
        <p:spPr>
          <a:xfrm>
            <a:off x="325120" y="557099"/>
            <a:ext cx="10515600" cy="887209"/>
          </a:xfrm>
        </p:spPr>
        <p:txBody>
          <a:bodyPr>
            <a:normAutofit/>
          </a:bodyPr>
          <a:lstStyle>
            <a:lvl1pPr>
              <a:defRPr sz="5400"/>
            </a:lvl1pPr>
          </a:lstStyle>
          <a:p>
            <a:r>
              <a:rPr lang="en-US" dirty="0"/>
              <a:t>Click to edit Master title style</a:t>
            </a:r>
          </a:p>
        </p:txBody>
      </p:sp>
      <p:sp>
        <p:nvSpPr>
          <p:cNvPr id="8" name="Text Placeholder 8"/>
          <p:cNvSpPr>
            <a:spLocks noGrp="1"/>
          </p:cNvSpPr>
          <p:nvPr>
            <p:ph type="body" sz="quarter" idx="13"/>
          </p:nvPr>
        </p:nvSpPr>
        <p:spPr>
          <a:xfrm>
            <a:off x="335280" y="1277303"/>
            <a:ext cx="10515600" cy="238125"/>
          </a:xfrm>
        </p:spPr>
        <p:txBody>
          <a:bodyPr>
            <a:noAutofit/>
          </a:bodyPr>
          <a:lstStyle>
            <a:lvl1pPr marL="0" indent="0">
              <a:buNone/>
              <a:defRPr sz="16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2788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left)">
                                      <p:cBhvr>
                                        <p:cTn id="1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0720" y="5021002"/>
            <a:ext cx="10712240" cy="927214"/>
          </a:xfrm>
        </p:spPr>
        <p:txBody>
          <a:bodyPr anchor="b">
            <a:noAutofit/>
          </a:bodyPr>
          <a:lstStyle>
            <a:lvl1pPr algn="l">
              <a:defRPr sz="54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70720" y="5857411"/>
            <a:ext cx="9144000" cy="464071"/>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p>
            <a:fld id="{3C18D2B0-AACA-4A2D-B333-5E85C28C3125}" type="slidenum">
              <a:rPr lang="en-US" smtClean="0"/>
              <a:pPr/>
              <a:t>‹#›</a:t>
            </a:fld>
            <a:endParaRPr lang="en-US" dirty="0"/>
          </a:p>
        </p:txBody>
      </p:sp>
      <p:sp>
        <p:nvSpPr>
          <p:cNvPr id="8" name="Round Diagonal Corner Rectangle 7"/>
          <p:cNvSpPr/>
          <p:nvPr/>
        </p:nvSpPr>
        <p:spPr>
          <a:xfrm>
            <a:off x="9927800" y="126123"/>
            <a:ext cx="2150470" cy="2150470"/>
          </a:xfrm>
          <a:prstGeom prst="round2Diag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7508822" y="2380006"/>
            <a:ext cx="2321648" cy="2321648"/>
          </a:xfrm>
          <a:prstGeom prst="round2Diag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rot="5400000">
            <a:off x="9927800" y="2380006"/>
            <a:ext cx="1928333" cy="1928333"/>
          </a:xfrm>
          <a:prstGeom prst="round2Diag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rot="5400000">
            <a:off x="8145461" y="591583"/>
            <a:ext cx="1685010" cy="1685010"/>
          </a:xfrm>
          <a:prstGeom prst="round2Diag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203882"/>
            <a:ext cx="180000" cy="8872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306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140110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smtClean="0"/>
              <a:t>Business Presentation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C18D2B0-AACA-4A2D-B333-5E85C28C312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5203882"/>
            <a:ext cx="180000" cy="88720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866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theme" Target="../theme/theme4.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2" name="Round Diagonal Corner Rectangle 21"/>
          <p:cNvSpPr/>
          <p:nvPr userDrawn="1"/>
        </p:nvSpPr>
        <p:spPr>
          <a:xfrm>
            <a:off x="10688777" y="217632"/>
            <a:ext cx="1321932" cy="1321932"/>
          </a:xfrm>
          <a:prstGeom prst="round2DiagRect">
            <a:avLst/>
          </a:prstGeom>
          <a:solidFill>
            <a:schemeClr val="bg1">
              <a:lumMod val="8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 Diagonal Corner Rectangle 22"/>
          <p:cNvSpPr/>
          <p:nvPr userDrawn="1"/>
        </p:nvSpPr>
        <p:spPr>
          <a:xfrm>
            <a:off x="9201789" y="1603133"/>
            <a:ext cx="1427158" cy="1427158"/>
          </a:xfrm>
          <a:prstGeom prst="round2DiagRect">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Diagonal Corner Rectangle 23"/>
          <p:cNvSpPr/>
          <p:nvPr userDrawn="1"/>
        </p:nvSpPr>
        <p:spPr>
          <a:xfrm rot="5400000">
            <a:off x="10688777" y="1603133"/>
            <a:ext cx="1185380" cy="1185380"/>
          </a:xfrm>
          <a:prstGeom prst="round2DiagRect">
            <a:avLst/>
          </a:prstGeom>
          <a:solidFill>
            <a:schemeClr val="bg1">
              <a:lumMod val="85000"/>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 Diagonal Corner Rectangle 24"/>
          <p:cNvSpPr/>
          <p:nvPr userDrawn="1"/>
        </p:nvSpPr>
        <p:spPr>
          <a:xfrm rot="5400000">
            <a:off x="9593142" y="503758"/>
            <a:ext cx="1035805" cy="1035805"/>
          </a:xfrm>
          <a:prstGeom prst="round2DiagRect">
            <a:avLst/>
          </a:prstGeom>
          <a:solidFill>
            <a:schemeClr val="bg1">
              <a:lumMod val="8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userDrawn="1"/>
        </p:nvSpPr>
        <p:spPr>
          <a:xfrm>
            <a:off x="1685670" y="3869214"/>
            <a:ext cx="1321932" cy="1321932"/>
          </a:xfrm>
          <a:prstGeom prst="round2DiagRect">
            <a:avLst/>
          </a:prstGeom>
          <a:solidFill>
            <a:schemeClr val="bg1">
              <a:lumMod val="85000"/>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userDrawn="1"/>
        </p:nvSpPr>
        <p:spPr>
          <a:xfrm>
            <a:off x="198682" y="5254715"/>
            <a:ext cx="1427158" cy="1427158"/>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userDrawn="1"/>
        </p:nvSpPr>
        <p:spPr>
          <a:xfrm rot="5400000">
            <a:off x="1685670" y="5254715"/>
            <a:ext cx="1185380" cy="1185380"/>
          </a:xfrm>
          <a:prstGeom prst="round2DiagRect">
            <a:avLst/>
          </a:prstGeom>
          <a:solidFill>
            <a:schemeClr val="bg1">
              <a:lumMod val="85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rot="5400000">
            <a:off x="590035" y="4155340"/>
            <a:ext cx="1035805" cy="1035805"/>
          </a:xfrm>
          <a:prstGeom prst="round2DiagRect">
            <a:avLst/>
          </a:prstGeom>
          <a:solidFill>
            <a:schemeClr val="bg1">
              <a:lumMod val="8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a:off x="11367136" y="207403"/>
            <a:ext cx="629854" cy="629854"/>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1135360" y="338623"/>
            <a:ext cx="1127760" cy="365125"/>
          </a:xfrm>
          <a:prstGeom prst="rect">
            <a:avLst/>
          </a:prstGeom>
        </p:spPr>
        <p:txBody>
          <a:bodyPr vert="horz" lIns="91440" tIns="45720" rIns="91440" bIns="45720" rtlCol="0" anchor="ctr"/>
          <a:lstStyle>
            <a:lvl1pPr algn="ctr">
              <a:defRPr sz="1400" b="1">
                <a:solidFill>
                  <a:schemeClr val="bg2"/>
                </a:solidFill>
              </a:defRPr>
            </a:lvl1pPr>
          </a:lstStyle>
          <a:p>
            <a:fld id="{3C18D2B0-AACA-4A2D-B333-5E85C28C3125}" type="slidenum">
              <a:rPr lang="en-US" smtClean="0"/>
              <a:pPr/>
              <a:t>‹#›</a:t>
            </a:fld>
            <a:endParaRPr lang="en-US" dirty="0"/>
          </a:p>
        </p:txBody>
      </p:sp>
      <p:grpSp>
        <p:nvGrpSpPr>
          <p:cNvPr id="13" name="Group 12"/>
          <p:cNvGrpSpPr/>
          <p:nvPr userDrawn="1"/>
        </p:nvGrpSpPr>
        <p:grpSpPr>
          <a:xfrm>
            <a:off x="269198" y="6296195"/>
            <a:ext cx="307382" cy="307777"/>
            <a:chOff x="232386" y="6195061"/>
            <a:chExt cx="445198" cy="445770"/>
          </a:xfrm>
        </p:grpSpPr>
        <p:sp>
          <p:nvSpPr>
            <p:cNvPr id="14" name="Round Diagonal Corner Rectangle 13"/>
            <p:cNvSpPr/>
            <p:nvPr userDrawn="1"/>
          </p:nvSpPr>
          <p:spPr>
            <a:xfrm>
              <a:off x="475238" y="6195061"/>
              <a:ext cx="202346" cy="2023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Diagonal Corner Rectangle 14"/>
            <p:cNvSpPr/>
            <p:nvPr userDrawn="1"/>
          </p:nvSpPr>
          <p:spPr>
            <a:xfrm>
              <a:off x="232386" y="6422378"/>
              <a:ext cx="218453" cy="218453"/>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rot="5400000">
              <a:off x="475238" y="6422378"/>
              <a:ext cx="181445" cy="181445"/>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Diagonal Corner Rectangle 16"/>
            <p:cNvSpPr/>
            <p:nvPr userDrawn="1"/>
          </p:nvSpPr>
          <p:spPr>
            <a:xfrm rot="5400000">
              <a:off x="292290" y="6238858"/>
              <a:ext cx="158549" cy="15854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userDrawn="1"/>
        </p:nvSpPr>
        <p:spPr>
          <a:xfrm>
            <a:off x="560421" y="6296195"/>
            <a:ext cx="2085443" cy="307777"/>
          </a:xfrm>
          <a:prstGeom prst="rect">
            <a:avLst/>
          </a:prstGeom>
          <a:noFill/>
        </p:spPr>
        <p:txBody>
          <a:bodyPr wrap="none" rtlCol="0">
            <a:spAutoFit/>
          </a:bodyPr>
          <a:lstStyle/>
          <a:p>
            <a:r>
              <a:rPr lang="en-US" sz="1400" b="1" dirty="0">
                <a:solidFill>
                  <a:schemeClr val="accent1"/>
                </a:solidFill>
              </a:rPr>
              <a:t>Business </a:t>
            </a:r>
            <a:r>
              <a:rPr lang="en-US" sz="1400" dirty="0">
                <a:solidFill>
                  <a:schemeClr val="tx1">
                    <a:lumMod val="95000"/>
                  </a:schemeClr>
                </a:solidFill>
              </a:rPr>
              <a:t>Presentation</a:t>
            </a:r>
          </a:p>
        </p:txBody>
      </p:sp>
      <p:sp>
        <p:nvSpPr>
          <p:cNvPr id="19" name="Round Diagonal Corner Rectangle 18">
            <a:hlinkClick r:id="" action="ppaction://hlinkshowjump?jump=nextslide"/>
          </p:cNvPr>
          <p:cNvSpPr/>
          <p:nvPr userDrawn="1"/>
        </p:nvSpPr>
        <p:spPr>
          <a:xfrm>
            <a:off x="11699239" y="6386812"/>
            <a:ext cx="222079" cy="222079"/>
          </a:xfrm>
          <a:prstGeom prst="round2Diag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a:hlinkClick r:id="" action="ppaction://hlinkshowjump?jump=previousslide"/>
          </p:cNvPr>
          <p:cNvSpPr/>
          <p:nvPr userDrawn="1"/>
        </p:nvSpPr>
        <p:spPr>
          <a:xfrm flipH="1">
            <a:off x="11181344" y="6386812"/>
            <a:ext cx="222079" cy="222079"/>
          </a:xfrm>
          <a:prstGeom prst="round2Diag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13">
            <a:hlinkClick r:id="" action="ppaction://hlinkshowjump?jump=nextslide"/>
          </p:cNvPr>
          <p:cNvSpPr>
            <a:spLocks/>
          </p:cNvSpPr>
          <p:nvPr userDrawn="1"/>
        </p:nvSpPr>
        <p:spPr bwMode="auto">
          <a:xfrm>
            <a:off x="11770552" y="6423681"/>
            <a:ext cx="87852" cy="148340"/>
          </a:xfrm>
          <a:custGeom>
            <a:avLst/>
            <a:gdLst>
              <a:gd name="T0" fmla="*/ 696 w 720"/>
              <a:gd name="T1" fmla="*/ 566 h 1217"/>
              <a:gd name="T2" fmla="*/ 143 w 720"/>
              <a:gd name="T3" fmla="*/ 54 h 1217"/>
              <a:gd name="T4" fmla="*/ 57 w 720"/>
              <a:gd name="T5" fmla="*/ 140 h 1217"/>
              <a:gd name="T6" fmla="*/ 564 w 720"/>
              <a:gd name="T7" fmla="*/ 609 h 1217"/>
              <a:gd name="T8" fmla="*/ 57 w 720"/>
              <a:gd name="T9" fmla="*/ 1077 h 1217"/>
              <a:gd name="T10" fmla="*/ 143 w 720"/>
              <a:gd name="T11" fmla="*/ 1163 h 1217"/>
              <a:gd name="T12" fmla="*/ 696 w 720"/>
              <a:gd name="T13" fmla="*/ 652 h 1217"/>
              <a:gd name="T14" fmla="*/ 696 w 720"/>
              <a:gd name="T15" fmla="*/ 566 h 1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1217">
                <a:moveTo>
                  <a:pt x="696" y="566"/>
                </a:moveTo>
                <a:cubicBezTo>
                  <a:pt x="512" y="395"/>
                  <a:pt x="328" y="224"/>
                  <a:pt x="143" y="54"/>
                </a:cubicBezTo>
                <a:cubicBezTo>
                  <a:pt x="86" y="0"/>
                  <a:pt x="0" y="86"/>
                  <a:pt x="57" y="140"/>
                </a:cubicBezTo>
                <a:cubicBezTo>
                  <a:pt x="226" y="296"/>
                  <a:pt x="395" y="452"/>
                  <a:pt x="564" y="609"/>
                </a:cubicBezTo>
                <a:cubicBezTo>
                  <a:pt x="395" y="765"/>
                  <a:pt x="226" y="921"/>
                  <a:pt x="57" y="1077"/>
                </a:cubicBezTo>
                <a:cubicBezTo>
                  <a:pt x="0" y="1131"/>
                  <a:pt x="86" y="1217"/>
                  <a:pt x="143" y="1163"/>
                </a:cubicBezTo>
                <a:cubicBezTo>
                  <a:pt x="328" y="993"/>
                  <a:pt x="512" y="822"/>
                  <a:pt x="696" y="652"/>
                </a:cubicBezTo>
                <a:cubicBezTo>
                  <a:pt x="720" y="630"/>
                  <a:pt x="720" y="587"/>
                  <a:pt x="696" y="566"/>
                </a:cubicBezTo>
                <a:close/>
              </a:path>
            </a:pathLst>
          </a:custGeom>
          <a:solidFill>
            <a:schemeClr val="tx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13">
            <a:hlinkClick r:id="" action="ppaction://hlinkshowjump?jump=previousslide"/>
          </p:cNvPr>
          <p:cNvSpPr>
            <a:spLocks/>
          </p:cNvSpPr>
          <p:nvPr userDrawn="1"/>
        </p:nvSpPr>
        <p:spPr bwMode="auto">
          <a:xfrm flipH="1">
            <a:off x="11248457" y="6423681"/>
            <a:ext cx="87852" cy="148340"/>
          </a:xfrm>
          <a:custGeom>
            <a:avLst/>
            <a:gdLst>
              <a:gd name="T0" fmla="*/ 696 w 720"/>
              <a:gd name="T1" fmla="*/ 566 h 1217"/>
              <a:gd name="T2" fmla="*/ 143 w 720"/>
              <a:gd name="T3" fmla="*/ 54 h 1217"/>
              <a:gd name="T4" fmla="*/ 57 w 720"/>
              <a:gd name="T5" fmla="*/ 140 h 1217"/>
              <a:gd name="T6" fmla="*/ 564 w 720"/>
              <a:gd name="T7" fmla="*/ 609 h 1217"/>
              <a:gd name="T8" fmla="*/ 57 w 720"/>
              <a:gd name="T9" fmla="*/ 1077 h 1217"/>
              <a:gd name="T10" fmla="*/ 143 w 720"/>
              <a:gd name="T11" fmla="*/ 1163 h 1217"/>
              <a:gd name="T12" fmla="*/ 696 w 720"/>
              <a:gd name="T13" fmla="*/ 652 h 1217"/>
              <a:gd name="T14" fmla="*/ 696 w 720"/>
              <a:gd name="T15" fmla="*/ 566 h 1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1217">
                <a:moveTo>
                  <a:pt x="696" y="566"/>
                </a:moveTo>
                <a:cubicBezTo>
                  <a:pt x="512" y="395"/>
                  <a:pt x="328" y="224"/>
                  <a:pt x="143" y="54"/>
                </a:cubicBezTo>
                <a:cubicBezTo>
                  <a:pt x="86" y="0"/>
                  <a:pt x="0" y="86"/>
                  <a:pt x="57" y="140"/>
                </a:cubicBezTo>
                <a:cubicBezTo>
                  <a:pt x="226" y="296"/>
                  <a:pt x="395" y="452"/>
                  <a:pt x="564" y="609"/>
                </a:cubicBezTo>
                <a:cubicBezTo>
                  <a:pt x="395" y="765"/>
                  <a:pt x="226" y="921"/>
                  <a:pt x="57" y="1077"/>
                </a:cubicBezTo>
                <a:cubicBezTo>
                  <a:pt x="0" y="1131"/>
                  <a:pt x="86" y="1217"/>
                  <a:pt x="143" y="1163"/>
                </a:cubicBezTo>
                <a:cubicBezTo>
                  <a:pt x="328" y="993"/>
                  <a:pt x="512" y="822"/>
                  <a:pt x="696" y="652"/>
                </a:cubicBezTo>
                <a:cubicBezTo>
                  <a:pt x="720" y="630"/>
                  <a:pt x="720" y="587"/>
                  <a:pt x="696" y="566"/>
                </a:cubicBezTo>
                <a:close/>
              </a:path>
            </a:pathLst>
          </a:custGeom>
          <a:solidFill>
            <a:schemeClr val="tx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p:cNvSpPr/>
          <p:nvPr userDrawn="1"/>
        </p:nvSpPr>
        <p:spPr>
          <a:xfrm>
            <a:off x="0" y="648539"/>
            <a:ext cx="180000" cy="887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785238"/>
      </p:ext>
    </p:extLst>
  </p:cSld>
  <p:clrMap bg1="lt1" tx1="dk1" bg2="lt2" tx2="dk2" accent1="accent1" accent2="accent2" accent3="accent3" accent4="accent4" accent5="accent5" accent6="accent6" hlink="hlink" folHlink="folHlink"/>
  <p:sldLayoutIdLst>
    <p:sldLayoutId id="2147483738" r:id="rId1"/>
    <p:sldLayoutId id="2147483741" r:id="rId2"/>
    <p:sldLayoutId id="2147483742" r:id="rId3"/>
    <p:sldLayoutId id="2147483743" r:id="rId4"/>
    <p:sldLayoutId id="2147483744" r:id="rId5"/>
    <p:sldLayoutId id="214748375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Business Presentation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230557437"/>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C18D2B0-AACA-4A2D-B333-5E85C28C3125}" type="slidenum">
              <a:rPr lang="en-US" smtClean="0"/>
              <a:pPr/>
              <a:t>‹#›</a:t>
            </a:fld>
            <a:endParaRPr lang="en-US" dirty="0"/>
          </a:p>
        </p:txBody>
      </p:sp>
    </p:spTree>
    <p:extLst>
      <p:ext uri="{BB962C8B-B14F-4D97-AF65-F5344CB8AC3E}">
        <p14:creationId xmlns:p14="http://schemas.microsoft.com/office/powerpoint/2010/main" val="298032567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5/23/2022</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C18D2B0-AACA-4A2D-B333-5E85C28C3125}" type="slidenum">
              <a:rPr lang="en-US" smtClean="0"/>
              <a:pPr/>
              <a:t>‹#›</a:t>
            </a:fld>
            <a:endParaRPr lang="en-US" dirty="0"/>
          </a:p>
        </p:txBody>
      </p:sp>
      <p:sp>
        <p:nvSpPr>
          <p:cNvPr id="8" name="Round Diagonal Corner Rectangle 7"/>
          <p:cNvSpPr/>
          <p:nvPr userDrawn="1"/>
        </p:nvSpPr>
        <p:spPr>
          <a:xfrm>
            <a:off x="9927800" y="126123"/>
            <a:ext cx="2150470" cy="2150470"/>
          </a:xfrm>
          <a:prstGeom prst="round2DiagRect">
            <a:avLst/>
          </a:prstGeom>
          <a:solidFill>
            <a:schemeClr val="bg1">
              <a:lumMod val="8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userDrawn="1"/>
        </p:nvSpPr>
        <p:spPr>
          <a:xfrm>
            <a:off x="7508822" y="2380006"/>
            <a:ext cx="2321648" cy="2321648"/>
          </a:xfrm>
          <a:prstGeom prst="round2DiagRect">
            <a:avLst/>
          </a:prstGeom>
          <a:solidFill>
            <a:schemeClr val="bg1">
              <a:lumMod val="8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userDrawn="1"/>
        </p:nvSpPr>
        <p:spPr>
          <a:xfrm rot="5400000">
            <a:off x="9927800" y="2380006"/>
            <a:ext cx="1928333" cy="1928333"/>
          </a:xfrm>
          <a:prstGeom prst="round2DiagRect">
            <a:avLst/>
          </a:prstGeom>
          <a:solidFill>
            <a:schemeClr val="bg1">
              <a:lumMod val="8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rot="5400000">
            <a:off x="8145461" y="591583"/>
            <a:ext cx="1685010" cy="1685010"/>
          </a:xfrm>
          <a:prstGeom prst="round2DiagRect">
            <a:avLst/>
          </a:prstGeom>
          <a:solidFill>
            <a:schemeClr val="bg1">
              <a:lumMod val="8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269198" y="6296195"/>
            <a:ext cx="307382" cy="307777"/>
            <a:chOff x="232386" y="6195061"/>
            <a:chExt cx="445198" cy="445770"/>
          </a:xfrm>
        </p:grpSpPr>
        <p:sp>
          <p:nvSpPr>
            <p:cNvPr id="14" name="Round Diagonal Corner Rectangle 13"/>
            <p:cNvSpPr/>
            <p:nvPr userDrawn="1"/>
          </p:nvSpPr>
          <p:spPr>
            <a:xfrm>
              <a:off x="475238" y="6195061"/>
              <a:ext cx="202346" cy="202346"/>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Diagonal Corner Rectangle 14"/>
            <p:cNvSpPr/>
            <p:nvPr userDrawn="1"/>
          </p:nvSpPr>
          <p:spPr>
            <a:xfrm>
              <a:off x="232386" y="6422378"/>
              <a:ext cx="218453" cy="218453"/>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rot="5400000">
              <a:off x="475238" y="6422378"/>
              <a:ext cx="181445" cy="181445"/>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 Diagonal Corner Rectangle 16"/>
            <p:cNvSpPr/>
            <p:nvPr userDrawn="1"/>
          </p:nvSpPr>
          <p:spPr>
            <a:xfrm rot="5400000">
              <a:off x="292290" y="6238858"/>
              <a:ext cx="158549" cy="158549"/>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userDrawn="1"/>
        </p:nvSpPr>
        <p:spPr>
          <a:xfrm>
            <a:off x="560421" y="6296195"/>
            <a:ext cx="2085443" cy="307777"/>
          </a:xfrm>
          <a:prstGeom prst="rect">
            <a:avLst/>
          </a:prstGeom>
          <a:noFill/>
        </p:spPr>
        <p:txBody>
          <a:bodyPr wrap="none" rtlCol="0">
            <a:spAutoFit/>
          </a:bodyPr>
          <a:lstStyle/>
          <a:p>
            <a:r>
              <a:rPr lang="en-US" sz="1400" b="1" dirty="0">
                <a:solidFill>
                  <a:schemeClr val="accent1"/>
                </a:solidFill>
              </a:rPr>
              <a:t>Business </a:t>
            </a:r>
            <a:r>
              <a:rPr lang="en-US" sz="1400" dirty="0">
                <a:solidFill>
                  <a:schemeClr val="tx1">
                    <a:lumMod val="95000"/>
                  </a:schemeClr>
                </a:solidFill>
              </a:rPr>
              <a:t>Presentation</a:t>
            </a:r>
          </a:p>
        </p:txBody>
      </p:sp>
      <p:sp>
        <p:nvSpPr>
          <p:cNvPr id="19" name="Round Diagonal Corner Rectangle 18">
            <a:hlinkClick r:id="" action="ppaction://hlinkshowjump?jump=nextslide"/>
          </p:cNvPr>
          <p:cNvSpPr/>
          <p:nvPr userDrawn="1"/>
        </p:nvSpPr>
        <p:spPr>
          <a:xfrm>
            <a:off x="11699239" y="6386812"/>
            <a:ext cx="222079" cy="222079"/>
          </a:xfrm>
          <a:prstGeom prst="round2Diag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a:hlinkClick r:id="" action="ppaction://hlinkshowjump?jump=previousslide"/>
          </p:cNvPr>
          <p:cNvSpPr/>
          <p:nvPr userDrawn="1"/>
        </p:nvSpPr>
        <p:spPr>
          <a:xfrm flipH="1">
            <a:off x="11181344" y="6386812"/>
            <a:ext cx="222079" cy="222079"/>
          </a:xfrm>
          <a:prstGeom prst="round2DiagRect">
            <a:avLst/>
          </a:prstGeom>
          <a:noFill/>
          <a:ln w="1905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3">
            <a:hlinkClick r:id="" action="ppaction://hlinkshowjump?jump=nextslide"/>
          </p:cNvPr>
          <p:cNvSpPr>
            <a:spLocks/>
          </p:cNvSpPr>
          <p:nvPr userDrawn="1"/>
        </p:nvSpPr>
        <p:spPr bwMode="auto">
          <a:xfrm>
            <a:off x="11770552" y="6423681"/>
            <a:ext cx="87852" cy="148340"/>
          </a:xfrm>
          <a:custGeom>
            <a:avLst/>
            <a:gdLst>
              <a:gd name="T0" fmla="*/ 696 w 720"/>
              <a:gd name="T1" fmla="*/ 566 h 1217"/>
              <a:gd name="T2" fmla="*/ 143 w 720"/>
              <a:gd name="T3" fmla="*/ 54 h 1217"/>
              <a:gd name="T4" fmla="*/ 57 w 720"/>
              <a:gd name="T5" fmla="*/ 140 h 1217"/>
              <a:gd name="T6" fmla="*/ 564 w 720"/>
              <a:gd name="T7" fmla="*/ 609 h 1217"/>
              <a:gd name="T8" fmla="*/ 57 w 720"/>
              <a:gd name="T9" fmla="*/ 1077 h 1217"/>
              <a:gd name="T10" fmla="*/ 143 w 720"/>
              <a:gd name="T11" fmla="*/ 1163 h 1217"/>
              <a:gd name="T12" fmla="*/ 696 w 720"/>
              <a:gd name="T13" fmla="*/ 652 h 1217"/>
              <a:gd name="T14" fmla="*/ 696 w 720"/>
              <a:gd name="T15" fmla="*/ 566 h 1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1217">
                <a:moveTo>
                  <a:pt x="696" y="566"/>
                </a:moveTo>
                <a:cubicBezTo>
                  <a:pt x="512" y="395"/>
                  <a:pt x="328" y="224"/>
                  <a:pt x="143" y="54"/>
                </a:cubicBezTo>
                <a:cubicBezTo>
                  <a:pt x="86" y="0"/>
                  <a:pt x="0" y="86"/>
                  <a:pt x="57" y="140"/>
                </a:cubicBezTo>
                <a:cubicBezTo>
                  <a:pt x="226" y="296"/>
                  <a:pt x="395" y="452"/>
                  <a:pt x="564" y="609"/>
                </a:cubicBezTo>
                <a:cubicBezTo>
                  <a:pt x="395" y="765"/>
                  <a:pt x="226" y="921"/>
                  <a:pt x="57" y="1077"/>
                </a:cubicBezTo>
                <a:cubicBezTo>
                  <a:pt x="0" y="1131"/>
                  <a:pt x="86" y="1217"/>
                  <a:pt x="143" y="1163"/>
                </a:cubicBezTo>
                <a:cubicBezTo>
                  <a:pt x="328" y="993"/>
                  <a:pt x="512" y="822"/>
                  <a:pt x="696" y="652"/>
                </a:cubicBezTo>
                <a:cubicBezTo>
                  <a:pt x="720" y="630"/>
                  <a:pt x="720" y="587"/>
                  <a:pt x="696" y="566"/>
                </a:cubicBezTo>
                <a:close/>
              </a:path>
            </a:pathLst>
          </a:custGeom>
          <a:solidFill>
            <a:schemeClr val="tx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3">
            <a:hlinkClick r:id="" action="ppaction://hlinkshowjump?jump=previousslide"/>
          </p:cNvPr>
          <p:cNvSpPr>
            <a:spLocks/>
          </p:cNvSpPr>
          <p:nvPr userDrawn="1"/>
        </p:nvSpPr>
        <p:spPr bwMode="auto">
          <a:xfrm flipH="1">
            <a:off x="11248457" y="6423681"/>
            <a:ext cx="87852" cy="148340"/>
          </a:xfrm>
          <a:custGeom>
            <a:avLst/>
            <a:gdLst>
              <a:gd name="T0" fmla="*/ 696 w 720"/>
              <a:gd name="T1" fmla="*/ 566 h 1217"/>
              <a:gd name="T2" fmla="*/ 143 w 720"/>
              <a:gd name="T3" fmla="*/ 54 h 1217"/>
              <a:gd name="T4" fmla="*/ 57 w 720"/>
              <a:gd name="T5" fmla="*/ 140 h 1217"/>
              <a:gd name="T6" fmla="*/ 564 w 720"/>
              <a:gd name="T7" fmla="*/ 609 h 1217"/>
              <a:gd name="T8" fmla="*/ 57 w 720"/>
              <a:gd name="T9" fmla="*/ 1077 h 1217"/>
              <a:gd name="T10" fmla="*/ 143 w 720"/>
              <a:gd name="T11" fmla="*/ 1163 h 1217"/>
              <a:gd name="T12" fmla="*/ 696 w 720"/>
              <a:gd name="T13" fmla="*/ 652 h 1217"/>
              <a:gd name="T14" fmla="*/ 696 w 720"/>
              <a:gd name="T15" fmla="*/ 566 h 1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1217">
                <a:moveTo>
                  <a:pt x="696" y="566"/>
                </a:moveTo>
                <a:cubicBezTo>
                  <a:pt x="512" y="395"/>
                  <a:pt x="328" y="224"/>
                  <a:pt x="143" y="54"/>
                </a:cubicBezTo>
                <a:cubicBezTo>
                  <a:pt x="86" y="0"/>
                  <a:pt x="0" y="86"/>
                  <a:pt x="57" y="140"/>
                </a:cubicBezTo>
                <a:cubicBezTo>
                  <a:pt x="226" y="296"/>
                  <a:pt x="395" y="452"/>
                  <a:pt x="564" y="609"/>
                </a:cubicBezTo>
                <a:cubicBezTo>
                  <a:pt x="395" y="765"/>
                  <a:pt x="226" y="921"/>
                  <a:pt x="57" y="1077"/>
                </a:cubicBezTo>
                <a:cubicBezTo>
                  <a:pt x="0" y="1131"/>
                  <a:pt x="86" y="1217"/>
                  <a:pt x="143" y="1163"/>
                </a:cubicBezTo>
                <a:cubicBezTo>
                  <a:pt x="328" y="993"/>
                  <a:pt x="512" y="822"/>
                  <a:pt x="696" y="652"/>
                </a:cubicBezTo>
                <a:cubicBezTo>
                  <a:pt x="720" y="630"/>
                  <a:pt x="720" y="587"/>
                  <a:pt x="696" y="566"/>
                </a:cubicBezTo>
                <a:close/>
              </a:path>
            </a:pathLst>
          </a:custGeom>
          <a:solidFill>
            <a:schemeClr val="tx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22"/>
          <p:cNvSpPr/>
          <p:nvPr userDrawn="1"/>
        </p:nvSpPr>
        <p:spPr>
          <a:xfrm>
            <a:off x="0" y="648539"/>
            <a:ext cx="180000" cy="887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475983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46" r:id="rId13"/>
    <p:sldLayoutId id="2147483661" r:id="rId14"/>
    <p:sldLayoutId id="2147483663" r:id="rId15"/>
    <p:sldLayoutId id="2147483681" r:id="rId16"/>
    <p:sldLayoutId id="2147483683" r:id="rId17"/>
    <p:sldLayoutId id="2147483690" r:id="rId18"/>
    <p:sldLayoutId id="2147483693" r:id="rId19"/>
    <p:sldLayoutId id="2147483700" r:id="rId20"/>
    <p:sldLayoutId id="2147483702" r:id="rId21"/>
    <p:sldLayoutId id="2147483703" r:id="rId22"/>
    <p:sldLayoutId id="2147483706" r:id="rId23"/>
    <p:sldLayoutId id="2147483709" r:id="rId24"/>
    <p:sldLayoutId id="2147483710" r:id="rId25"/>
    <p:sldLayoutId id="2147483758" r:id="rId26"/>
    <p:sldLayoutId id="2147483755" r:id="rId27"/>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zCSDfA1Fmplngoh5OUERIQ" TargetMode="External"/><Relationship Id="rId13" Type="http://schemas.openxmlformats.org/officeDocument/2006/relationships/image" Target="../media/image29.28494D20"/><Relationship Id="rId3" Type="http://schemas.openxmlformats.org/officeDocument/2006/relationships/image" Target="../media/image24.28494D20"/><Relationship Id="rId7" Type="http://schemas.openxmlformats.org/officeDocument/2006/relationships/image" Target="../media/image26.28494D20"/><Relationship Id="rId12" Type="http://schemas.openxmlformats.org/officeDocument/2006/relationships/hyperlink" Target="https://t.me/nutechwindparts" TargetMode="External"/><Relationship Id="rId2" Type="http://schemas.openxmlformats.org/officeDocument/2006/relationships/hyperlink" Target="http://linkedin.com/company/nutechwindparts" TargetMode="External"/><Relationship Id="rId1" Type="http://schemas.openxmlformats.org/officeDocument/2006/relationships/slideLayout" Target="../slideLayouts/slideLayout20.xml"/><Relationship Id="rId6" Type="http://schemas.openxmlformats.org/officeDocument/2006/relationships/hyperlink" Target="https://www.facebook.com/nutechwindpart" TargetMode="External"/><Relationship Id="rId11" Type="http://schemas.openxmlformats.org/officeDocument/2006/relationships/image" Target="../media/image28.28494D20"/><Relationship Id="rId5" Type="http://schemas.openxmlformats.org/officeDocument/2006/relationships/image" Target="../media/image25.28494D20"/><Relationship Id="rId10" Type="http://schemas.openxmlformats.org/officeDocument/2006/relationships/hyperlink" Target="https://wa.me/message/7SSCCBUVORGTD1" TargetMode="External"/><Relationship Id="rId4" Type="http://schemas.openxmlformats.org/officeDocument/2006/relationships/hyperlink" Target="https://twitter.com/Nutechwindparts" TargetMode="External"/><Relationship Id="rId9" Type="http://schemas.openxmlformats.org/officeDocument/2006/relationships/image" Target="../media/image27.28494D20"/></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74F49"/>
        </a:solidFill>
        <a:effectLst/>
      </p:bgPr>
    </p:bg>
    <p:spTree>
      <p:nvGrpSpPr>
        <p:cNvPr id="1" name=""/>
        <p:cNvGrpSpPr/>
        <p:nvPr/>
      </p:nvGrpSpPr>
      <p:grpSpPr>
        <a:xfrm>
          <a:off x="0" y="0"/>
          <a:ext cx="0" cy="0"/>
          <a:chOff x="0" y="0"/>
          <a:chExt cx="0" cy="0"/>
        </a:xfrm>
      </p:grpSpPr>
      <p:sp>
        <p:nvSpPr>
          <p:cNvPr id="3" name="Rectangle 2"/>
          <p:cNvSpPr/>
          <p:nvPr/>
        </p:nvSpPr>
        <p:spPr>
          <a:xfrm>
            <a:off x="6881417" y="4793153"/>
            <a:ext cx="4784039" cy="1569660"/>
          </a:xfrm>
          <a:prstGeom prst="rect">
            <a:avLst/>
          </a:prstGeom>
          <a:noFill/>
          <a:ln>
            <a:noFill/>
          </a:ln>
        </p:spPr>
        <p:txBody>
          <a:bodyPr wrap="square" lIns="91440" tIns="45720" rIns="91440" bIns="45720">
            <a:spAutoFit/>
            <a:scene3d>
              <a:camera prst="perspectiveFront"/>
              <a:lightRig rig="threePt" dir="t"/>
            </a:scene3d>
          </a:bodyPr>
          <a:lstStyle/>
          <a:p>
            <a:pPr algn="r"/>
            <a:r>
              <a:rPr lang="en-US" sz="3200" b="1" spc="50" dirty="0" smtClean="0">
                <a:ln w="0">
                  <a:noFill/>
                </a:ln>
                <a:solidFill>
                  <a:schemeClr val="accent1">
                    <a:lumMod val="40000"/>
                    <a:lumOff val="60000"/>
                  </a:schemeClr>
                </a:solidFill>
                <a:effectLst/>
                <a:latin typeface="Calibri" panose="020F0502020204030204" pitchFamily="34" charset="0"/>
                <a:ea typeface="Roboto Black" panose="02000000000000000000" pitchFamily="2" charset="0"/>
                <a:cs typeface="Calibri" panose="020F0502020204030204" pitchFamily="34" charset="0"/>
              </a:rPr>
              <a:t>NUTECH</a:t>
            </a:r>
          </a:p>
          <a:p>
            <a:pPr algn="r"/>
            <a:r>
              <a:rPr lang="en-US" sz="3200" b="1" spc="50" dirty="0" smtClean="0">
                <a:ln w="0">
                  <a:noFill/>
                </a:ln>
                <a:solidFill>
                  <a:schemeClr val="accent1">
                    <a:lumMod val="40000"/>
                    <a:lumOff val="60000"/>
                  </a:schemeClr>
                </a:solidFill>
                <a:effectLst/>
                <a:latin typeface="Calibri" panose="020F0502020204030204" pitchFamily="34" charset="0"/>
                <a:ea typeface="Roboto Black" panose="02000000000000000000" pitchFamily="2" charset="0"/>
                <a:cs typeface="Calibri" panose="020F0502020204030204" pitchFamily="34" charset="0"/>
              </a:rPr>
              <a:t>INDUSTRIAL PARTS</a:t>
            </a:r>
          </a:p>
          <a:p>
            <a:pPr algn="r"/>
            <a:r>
              <a:rPr lang="en-US" sz="3200" b="1" spc="50" dirty="0" smtClean="0">
                <a:ln w="0">
                  <a:noFill/>
                </a:ln>
                <a:solidFill>
                  <a:schemeClr val="accent1">
                    <a:lumMod val="40000"/>
                    <a:lumOff val="60000"/>
                  </a:schemeClr>
                </a:solidFill>
                <a:effectLst/>
                <a:latin typeface="Calibri" panose="020F0502020204030204" pitchFamily="34" charset="0"/>
                <a:ea typeface="Roboto Black" panose="02000000000000000000" pitchFamily="2" charset="0"/>
                <a:cs typeface="Calibri" panose="020F0502020204030204" pitchFamily="34" charset="0"/>
              </a:rPr>
              <a:t>PRIVATE LIMITED</a:t>
            </a:r>
            <a:endParaRPr lang="en-US" sz="3200" b="1" spc="50" dirty="0">
              <a:ln w="0">
                <a:noFill/>
              </a:ln>
              <a:solidFill>
                <a:schemeClr val="accent1">
                  <a:lumMod val="40000"/>
                  <a:lumOff val="60000"/>
                </a:schemeClr>
              </a:solidFill>
              <a:effectLst/>
              <a:latin typeface="Calibri" panose="020F0502020204030204" pitchFamily="34" charset="0"/>
              <a:ea typeface="Roboto Black" panose="02000000000000000000" pitchFamily="2" charset="0"/>
              <a:cs typeface="Calibri" panose="020F0502020204030204" pitchFamily="34" charset="0"/>
            </a:endParaRPr>
          </a:p>
        </p:txBody>
      </p:sp>
      <p:pic>
        <p:nvPicPr>
          <p:cNvPr id="2" name="Picture 2" descr="C:\Users\Krishna Kumar Nutech\AppData\Local\Microsoft\Windows\Temporary Internet Files\Content.Outlook\3BEMC051\Nutech Logo Eng (2).png"/>
          <p:cNvPicPr>
            <a:picLocks noChangeAspect="1" noChangeArrowheads="1"/>
          </p:cNvPicPr>
          <p:nvPr/>
        </p:nvPicPr>
        <p:blipFill>
          <a:blip r:embed="rId2" cstate="print"/>
          <a:srcRect/>
          <a:stretch>
            <a:fillRect/>
          </a:stretch>
        </p:blipFill>
        <p:spPr bwMode="auto">
          <a:xfrm>
            <a:off x="1372022" y="940527"/>
            <a:ext cx="3636194" cy="3422468"/>
          </a:xfrm>
          <a:prstGeom prst="rect">
            <a:avLst/>
          </a:prstGeom>
          <a:noFill/>
          <a:effectLst>
            <a:outerShdw dist="12700" dir="1800000" algn="ctr" rotWithShape="0">
              <a:srgbClr val="000000">
                <a:alpha val="38000"/>
              </a:srgbClr>
            </a:outerShdw>
            <a:reflection blurRad="6350" stA="50000" endA="300" endPos="55500" dist="50800" dir="5400000" sy="-100000" algn="bl" rotWithShape="0"/>
          </a:effectLst>
        </p:spPr>
      </p:pic>
      <p:sp>
        <p:nvSpPr>
          <p:cNvPr id="5" name="Rectangle 4"/>
          <p:cNvSpPr/>
          <p:nvPr/>
        </p:nvSpPr>
        <p:spPr>
          <a:xfrm>
            <a:off x="6074684" y="2203996"/>
            <a:ext cx="5871382" cy="1200329"/>
          </a:xfrm>
          <a:prstGeom prst="rect">
            <a:avLst/>
          </a:prstGeom>
          <a:effectLst/>
        </p:spPr>
        <p:txBody>
          <a:bodyPr wrap="square">
            <a:spAutoFit/>
          </a:bodyPr>
          <a:lstStyle/>
          <a:p>
            <a:pPr algn="ctr"/>
            <a:r>
              <a:rPr lang="en-US" sz="3600" b="1" u="sng" dirty="0" smtClean="0">
                <a:solidFill>
                  <a:schemeClr val="accent5">
                    <a:lumMod val="60000"/>
                    <a:lumOff val="40000"/>
                  </a:schemeClr>
                </a:solidFill>
                <a:latin typeface="Calibri" panose="020F0502020204030204" pitchFamily="34" charset="0"/>
                <a:cs typeface="Calibri" panose="020F0502020204030204" pitchFamily="34" charset="0"/>
              </a:rPr>
              <a:t>NU FLEX HIGH SPEED SHAFT COUPLINGS</a:t>
            </a:r>
            <a:endParaRPr lang="en-IN" sz="3600" b="1" u="sng" dirty="0">
              <a:solidFill>
                <a:schemeClr val="accent5">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83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8" y="1781782"/>
            <a:ext cx="4972616" cy="244536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476964" y="1083082"/>
            <a:ext cx="9870127" cy="4339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lnSpc>
                <a:spcPct val="100000"/>
              </a:lnSpc>
            </a:pPr>
            <a:r>
              <a:rPr lang="en-US" sz="2000" b="1" u="sng" dirty="0" smtClean="0">
                <a:solidFill>
                  <a:schemeClr val="tx1">
                    <a:lumMod val="65000"/>
                    <a:lumOff val="35000"/>
                  </a:schemeClr>
                </a:solidFill>
                <a:latin typeface="Calibri" panose="020F0502020204030204" pitchFamily="34" charset="0"/>
                <a:cs typeface="Calibri" panose="020F0502020204030204" pitchFamily="34" charset="0"/>
              </a:rPr>
              <a:t>INHOUSE TESTING FACILITIES  </a:t>
            </a:r>
            <a:endParaRPr lang="en-US" sz="2000" b="1" u="sng"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2" name="Title 1"/>
          <p:cNvSpPr txBox="1">
            <a:spLocks/>
          </p:cNvSpPr>
          <p:nvPr/>
        </p:nvSpPr>
        <p:spPr>
          <a:xfrm>
            <a:off x="1670570" y="4164596"/>
            <a:ext cx="3169076" cy="4339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lnSpc>
                <a:spcPct val="100000"/>
              </a:lnSpc>
            </a:pPr>
            <a:r>
              <a:rPr lang="en-US" sz="1600" b="1" u="sng" dirty="0" smtClean="0">
                <a:solidFill>
                  <a:schemeClr val="tx1">
                    <a:lumMod val="65000"/>
                    <a:lumOff val="35000"/>
                  </a:schemeClr>
                </a:solidFill>
                <a:latin typeface="Calibri" panose="020F0502020204030204" pitchFamily="34" charset="0"/>
                <a:cs typeface="Calibri" panose="020F0502020204030204" pitchFamily="34" charset="0"/>
              </a:rPr>
              <a:t>BALANCING MACHINE</a:t>
            </a:r>
            <a:endParaRPr lang="en-US" sz="1600" b="1" u="sng"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3203910" y="4842731"/>
            <a:ext cx="2732479" cy="1800000"/>
          </a:xfrm>
          <a:prstGeom prst="rect">
            <a:avLst/>
          </a:prstGeom>
          <a:noFill/>
          <a:ln>
            <a:solidFill>
              <a:schemeClr val="accent1"/>
            </a:solidFill>
          </a:ln>
        </p:spPr>
        <p:txBody>
          <a:bodyPr wrap="none" rtlCol="0">
            <a:spAutoFit/>
          </a:bodyPr>
          <a:lstStyle/>
          <a:p>
            <a:r>
              <a:rPr lang="en-US" b="1" u="sng" dirty="0" smtClean="0">
                <a:latin typeface="Calibri" panose="020F0502020204030204" pitchFamily="34" charset="0"/>
                <a:cs typeface="Calibri" panose="020F0502020204030204" pitchFamily="34" charset="0"/>
              </a:rPr>
              <a:t>DOCUMENTS WE PROVIDE</a:t>
            </a:r>
          </a:p>
          <a:p>
            <a:r>
              <a:rPr lang="en-US" dirty="0">
                <a:latin typeface="Calibri" panose="020F0502020204030204" pitchFamily="34" charset="0"/>
                <a:cs typeface="Calibri" panose="020F0502020204030204" pitchFamily="34" charset="0"/>
              </a:rPr>
              <a:t>1. Slip Torque Report</a:t>
            </a:r>
          </a:p>
          <a:p>
            <a:r>
              <a:rPr lang="en-US" dirty="0">
                <a:latin typeface="Calibri" panose="020F0502020204030204" pitchFamily="34" charset="0"/>
                <a:cs typeface="Calibri" panose="020F0502020204030204" pitchFamily="34" charset="0"/>
              </a:rPr>
              <a:t>2. Balancing Report</a:t>
            </a:r>
          </a:p>
          <a:p>
            <a:r>
              <a:rPr lang="en-US" dirty="0">
                <a:latin typeface="Calibri" panose="020F0502020204030204" pitchFamily="34" charset="0"/>
                <a:cs typeface="Calibri" panose="020F0502020204030204" pitchFamily="34" charset="0"/>
              </a:rPr>
              <a:t>3. Installation Manual</a:t>
            </a:r>
          </a:p>
          <a:p>
            <a:r>
              <a:rPr lang="en-US" dirty="0">
                <a:latin typeface="Calibri" panose="020F0502020204030204" pitchFamily="34" charset="0"/>
                <a:cs typeface="Calibri" panose="020F0502020204030204" pitchFamily="34" charset="0"/>
              </a:rPr>
              <a:t>4. Technical </a:t>
            </a:r>
            <a:r>
              <a:rPr lang="en-US" dirty="0" smtClean="0">
                <a:latin typeface="Calibri" panose="020F0502020204030204" pitchFamily="34" charset="0"/>
                <a:cs typeface="Calibri" panose="020F0502020204030204" pitchFamily="34" charset="0"/>
              </a:rPr>
              <a:t>Datasheet</a:t>
            </a:r>
            <a:endParaRPr lang="en-IN" dirty="0">
              <a:latin typeface="Calibri" panose="020F0502020204030204" pitchFamily="34" charset="0"/>
              <a:cs typeface="Calibri" panose="020F0502020204030204" pitchFamily="34" charset="0"/>
            </a:endParaRPr>
          </a:p>
        </p:txBody>
      </p:sp>
      <p:sp>
        <p:nvSpPr>
          <p:cNvPr id="13" name="TextBox 12"/>
          <p:cNvSpPr txBox="1"/>
          <p:nvPr/>
        </p:nvSpPr>
        <p:spPr>
          <a:xfrm>
            <a:off x="762258" y="4842731"/>
            <a:ext cx="2129622" cy="1800000"/>
          </a:xfrm>
          <a:prstGeom prst="rect">
            <a:avLst/>
          </a:prstGeom>
          <a:noFill/>
          <a:ln>
            <a:solidFill>
              <a:schemeClr val="accent1"/>
            </a:solidFill>
          </a:ln>
        </p:spPr>
        <p:txBody>
          <a:bodyPr wrap="none" rtlCol="0">
            <a:spAutoFit/>
          </a:bodyPr>
          <a:lstStyle/>
          <a:p>
            <a:r>
              <a:rPr lang="en-US" b="1" u="sng" dirty="0" smtClean="0">
                <a:latin typeface="Calibri" panose="020F0502020204030204" pitchFamily="34" charset="0"/>
                <a:cs typeface="Calibri" panose="020F0502020204030204" pitchFamily="34" charset="0"/>
              </a:rPr>
              <a:t>DESIGN VALIDATION</a:t>
            </a:r>
          </a:p>
          <a:p>
            <a:r>
              <a:rPr lang="en-US" dirty="0">
                <a:latin typeface="Calibri" panose="020F0502020204030204" pitchFamily="34" charset="0"/>
                <a:cs typeface="Calibri" panose="020F0502020204030204" pitchFamily="34" charset="0"/>
              </a:rPr>
              <a:t>1. Critical Speed</a:t>
            </a:r>
          </a:p>
          <a:p>
            <a:r>
              <a:rPr lang="en-US" dirty="0">
                <a:latin typeface="Calibri" panose="020F0502020204030204" pitchFamily="34" charset="0"/>
                <a:cs typeface="Calibri" panose="020F0502020204030204" pitchFamily="34" charset="0"/>
              </a:rPr>
              <a:t>2. FE Analysis</a:t>
            </a:r>
          </a:p>
          <a:p>
            <a:r>
              <a:rPr lang="en-US" dirty="0">
                <a:latin typeface="Calibri" panose="020F0502020204030204" pitchFamily="34" charset="0"/>
                <a:cs typeface="Calibri" panose="020F0502020204030204" pitchFamily="34" charset="0"/>
              </a:rPr>
              <a:t>3. Fatigue Life</a:t>
            </a:r>
          </a:p>
          <a:p>
            <a:r>
              <a:rPr lang="en-US" dirty="0">
                <a:latin typeface="Calibri" panose="020F0502020204030204" pitchFamily="34" charset="0"/>
                <a:cs typeface="Calibri" panose="020F0502020204030204" pitchFamily="34" charset="0"/>
              </a:rPr>
              <a:t>4. Torque Analysis</a:t>
            </a:r>
            <a:endParaRPr lang="en-IN" dirty="0">
              <a:latin typeface="Calibri" panose="020F0502020204030204" pitchFamily="34" charset="0"/>
              <a:cs typeface="Calibri" panose="020F0502020204030204" pitchFamily="34" charset="0"/>
            </a:endParaRPr>
          </a:p>
          <a:p>
            <a:endParaRPr lang="en-IN" b="1" dirty="0">
              <a:latin typeface="Calibri" panose="020F0502020204030204" pitchFamily="34" charset="0"/>
              <a:cs typeface="Calibri" panose="020F0502020204030204" pitchFamily="34" charset="0"/>
            </a:endParaRPr>
          </a:p>
        </p:txBody>
      </p:sp>
      <p:sp>
        <p:nvSpPr>
          <p:cNvPr id="4" name="AutoShape 2" descr="blob:https://web.whatsapp.com/2a6f3045-1366-4f2c-8cec-67b9c709c309"/>
          <p:cNvSpPr>
            <a:spLocks noChangeAspect="1" noChangeArrowheads="1"/>
          </p:cNvSpPr>
          <p:nvPr/>
        </p:nvSpPr>
        <p:spPr bwMode="auto">
          <a:xfrm>
            <a:off x="34418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AutoShape 4" descr="blob:https://web.whatsapp.com/2a6f3045-1366-4f2c-8cec-67b9c709c30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Title 1"/>
          <p:cNvSpPr>
            <a:spLocks noGrp="1"/>
          </p:cNvSpPr>
          <p:nvPr>
            <p:ph type="title"/>
          </p:nvPr>
        </p:nvSpPr>
        <p:spPr>
          <a:xfrm>
            <a:off x="3340906" y="201533"/>
            <a:ext cx="6978751"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QUALITY ASSURANCE</a:t>
            </a:r>
            <a:endParaRPr lang="en-US" sz="2800" b="1" u="sng" dirty="0">
              <a:latin typeface="Calibri" panose="020F0502020204030204" pitchFamily="34" charset="0"/>
              <a:cs typeface="Calibri" panose="020F0502020204030204" pitchFamily="34" charset="0"/>
            </a:endParaRPr>
          </a:p>
        </p:txBody>
      </p:sp>
      <p:grpSp>
        <p:nvGrpSpPr>
          <p:cNvPr id="44" name="Group 43"/>
          <p:cNvGrpSpPr/>
          <p:nvPr/>
        </p:nvGrpSpPr>
        <p:grpSpPr>
          <a:xfrm>
            <a:off x="6830281" y="1517052"/>
            <a:ext cx="4631819" cy="5027759"/>
            <a:chOff x="6830281" y="1517052"/>
            <a:chExt cx="4631819" cy="5027759"/>
          </a:xfrm>
        </p:grpSpPr>
        <p:grpSp>
          <p:nvGrpSpPr>
            <p:cNvPr id="25" name="Group 24"/>
            <p:cNvGrpSpPr/>
            <p:nvPr/>
          </p:nvGrpSpPr>
          <p:grpSpPr>
            <a:xfrm>
              <a:off x="6830281" y="1517052"/>
              <a:ext cx="4631819" cy="5027759"/>
              <a:chOff x="7121658" y="1561181"/>
              <a:chExt cx="4631819" cy="502775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658" y="1561181"/>
                <a:ext cx="4631819" cy="4468022"/>
              </a:xfrm>
              <a:prstGeom prst="rect">
                <a:avLst/>
              </a:prstGeom>
              <a:ln>
                <a:noFill/>
              </a:ln>
            </p:spPr>
          </p:pic>
          <p:grpSp>
            <p:nvGrpSpPr>
              <p:cNvPr id="24" name="Group 23"/>
              <p:cNvGrpSpPr/>
              <p:nvPr/>
            </p:nvGrpSpPr>
            <p:grpSpPr>
              <a:xfrm>
                <a:off x="7121658" y="4663221"/>
                <a:ext cx="3275889" cy="1925719"/>
                <a:chOff x="7121658" y="4663221"/>
                <a:chExt cx="3275889" cy="1925719"/>
              </a:xfrm>
            </p:grpSpPr>
            <p:sp>
              <p:nvSpPr>
                <p:cNvPr id="6" name="Title 1"/>
                <p:cNvSpPr txBox="1">
                  <a:spLocks/>
                </p:cNvSpPr>
                <p:nvPr/>
              </p:nvSpPr>
              <p:spPr>
                <a:xfrm>
                  <a:off x="7228471" y="6154970"/>
                  <a:ext cx="3169076" cy="433970"/>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lnSpc>
                      <a:spcPct val="100000"/>
                    </a:lnSpc>
                  </a:pPr>
                  <a:r>
                    <a:rPr lang="en-US" sz="1600" b="1" u="sng" dirty="0" smtClean="0">
                      <a:solidFill>
                        <a:schemeClr val="tx1">
                          <a:lumMod val="65000"/>
                          <a:lumOff val="35000"/>
                        </a:schemeClr>
                      </a:solidFill>
                      <a:latin typeface="Calibri" panose="020F0502020204030204" pitchFamily="34" charset="0"/>
                      <a:cs typeface="Calibri" panose="020F0502020204030204" pitchFamily="34" charset="0"/>
                    </a:rPr>
                    <a:t>TORSION TESTING</a:t>
                  </a:r>
                  <a:endParaRPr lang="en-US" sz="1600" b="1" u="sng"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658" y="4663221"/>
                  <a:ext cx="2057143" cy="1447619"/>
                </a:xfrm>
                <a:prstGeom prst="rect">
                  <a:avLst/>
                </a:prstGeom>
                <a:ln>
                  <a:noFill/>
                </a:ln>
              </p:spPr>
            </p:pic>
            <p:sp>
              <p:nvSpPr>
                <p:cNvPr id="22" name="Down Arrow 21"/>
                <p:cNvSpPr/>
                <p:nvPr/>
              </p:nvSpPr>
              <p:spPr>
                <a:xfrm rot="10800000">
                  <a:off x="10080811" y="5923682"/>
                  <a:ext cx="294511" cy="64300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rgbClr val="FF0000"/>
                      </a:solidFill>
                    </a:ln>
                    <a:solidFill>
                      <a:srgbClr val="FF0000"/>
                    </a:solidFill>
                  </a:endParaRPr>
                </a:p>
              </p:txBody>
            </p:sp>
          </p:grpSp>
        </p:gr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15527">
              <a:off x="8670379" y="2612682"/>
              <a:ext cx="1483458" cy="1283054"/>
            </a:xfrm>
            <a:prstGeom prst="rect">
              <a:avLst/>
            </a:prstGeom>
          </p:spPr>
        </p:pic>
      </p:grpSp>
    </p:spTree>
    <p:extLst>
      <p:ext uri="{BB962C8B-B14F-4D97-AF65-F5344CB8AC3E}">
        <p14:creationId xmlns:p14="http://schemas.microsoft.com/office/powerpoint/2010/main" val="237807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C18D2B0-AACA-4A2D-B333-5E85C28C3125}" type="slidenum">
              <a:rPr lang="en-US" smtClean="0"/>
              <a:pPr/>
              <a:t>11</a:t>
            </a:fld>
            <a:endParaRPr lang="en-US" dirty="0"/>
          </a:p>
        </p:txBody>
      </p:sp>
      <p:pic>
        <p:nvPicPr>
          <p:cNvPr id="3" name="Picture 2"/>
          <p:cNvPicPr>
            <a:picLocks noChangeAspect="1"/>
          </p:cNvPicPr>
          <p:nvPr/>
        </p:nvPicPr>
        <p:blipFill>
          <a:blip r:embed="rId2"/>
          <a:stretch>
            <a:fillRect/>
          </a:stretch>
        </p:blipFill>
        <p:spPr>
          <a:xfrm>
            <a:off x="419743" y="1619090"/>
            <a:ext cx="4976040" cy="4702631"/>
          </a:xfrm>
          <a:prstGeom prst="rect">
            <a:avLst/>
          </a:prstGeom>
        </p:spPr>
      </p:pic>
      <p:sp>
        <p:nvSpPr>
          <p:cNvPr id="5" name="TextBox 4"/>
          <p:cNvSpPr txBox="1"/>
          <p:nvPr/>
        </p:nvSpPr>
        <p:spPr>
          <a:xfrm>
            <a:off x="5498935" y="1798963"/>
            <a:ext cx="3150795" cy="4320000"/>
          </a:xfrm>
          <a:prstGeom prst="rect">
            <a:avLst/>
          </a:prstGeom>
          <a:noFill/>
          <a:ln>
            <a:solidFill>
              <a:schemeClr val="accent1"/>
            </a:solidFill>
          </a:ln>
        </p:spPr>
        <p:txBody>
          <a:bodyPr wrap="square" rtlCol="0">
            <a:spAutoFit/>
          </a:bodyPr>
          <a:lstStyle/>
          <a:p>
            <a:r>
              <a:rPr lang="en-US" b="1" dirty="0" smtClean="0">
                <a:latin typeface="Calibri" panose="020F0502020204030204" pitchFamily="34" charset="0"/>
                <a:cs typeface="Calibri" panose="020F0502020204030204" pitchFamily="34" charset="0"/>
              </a:rPr>
              <a:t>Name of the wind turbine</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Dimensions</a:t>
            </a:r>
          </a:p>
          <a:p>
            <a:r>
              <a:rPr lang="en-US" dirty="0" smtClean="0">
                <a:latin typeface="Calibri" panose="020F0502020204030204" pitchFamily="34" charset="0"/>
                <a:cs typeface="Calibri" panose="020F0502020204030204" pitchFamily="34" charset="0"/>
              </a:rPr>
              <a:t>A	mm (with tolerance)</a:t>
            </a:r>
          </a:p>
          <a:p>
            <a:r>
              <a:rPr lang="en-US" dirty="0" smtClean="0">
                <a:latin typeface="Calibri" panose="020F0502020204030204" pitchFamily="34" charset="0"/>
                <a:cs typeface="Calibri" panose="020F0502020204030204" pitchFamily="34" charset="0"/>
              </a:rPr>
              <a:t>B	mm</a:t>
            </a:r>
          </a:p>
          <a:p>
            <a:r>
              <a:rPr lang="en-US" dirty="0" smtClean="0">
                <a:latin typeface="Calibri" panose="020F0502020204030204" pitchFamily="34" charset="0"/>
                <a:cs typeface="Calibri" panose="020F0502020204030204" pitchFamily="34" charset="0"/>
              </a:rPr>
              <a:t>C	mm (with tolerance)</a:t>
            </a:r>
          </a:p>
          <a:p>
            <a:r>
              <a:rPr lang="en-US" dirty="0" smtClean="0">
                <a:latin typeface="Calibri" panose="020F0502020204030204" pitchFamily="34" charset="0"/>
                <a:cs typeface="Calibri" panose="020F0502020204030204" pitchFamily="34" charset="0"/>
              </a:rPr>
              <a:t>D1	mm (with tolerance)</a:t>
            </a:r>
          </a:p>
          <a:p>
            <a:r>
              <a:rPr lang="en-US" dirty="0" smtClean="0">
                <a:latin typeface="Calibri" panose="020F0502020204030204" pitchFamily="34" charset="0"/>
                <a:cs typeface="Calibri" panose="020F0502020204030204" pitchFamily="34" charset="0"/>
              </a:rPr>
              <a:t>D2	mm (with tolerance)</a:t>
            </a:r>
          </a:p>
          <a:p>
            <a:r>
              <a:rPr lang="en-US" dirty="0" smtClean="0">
                <a:latin typeface="Calibri" panose="020F0502020204030204" pitchFamily="34" charset="0"/>
                <a:cs typeface="Calibri" panose="020F0502020204030204" pitchFamily="34" charset="0"/>
              </a:rPr>
              <a:t>DBSE	mm</a:t>
            </a:r>
          </a:p>
          <a:p>
            <a:r>
              <a:rPr lang="en-US" dirty="0" smtClean="0">
                <a:latin typeface="Calibri" panose="020F0502020204030204" pitchFamily="34" charset="0"/>
                <a:cs typeface="Calibri" panose="020F0502020204030204" pitchFamily="34" charset="0"/>
              </a:rPr>
              <a:t>E	mm</a:t>
            </a:r>
          </a:p>
          <a:p>
            <a:r>
              <a:rPr lang="en-US" dirty="0" smtClean="0">
                <a:latin typeface="Calibri" panose="020F0502020204030204" pitchFamily="34" charset="0"/>
                <a:cs typeface="Calibri" panose="020F0502020204030204" pitchFamily="34" charset="0"/>
              </a:rPr>
              <a:t>F	mm</a:t>
            </a:r>
          </a:p>
          <a:p>
            <a:r>
              <a:rPr lang="en-US" dirty="0" smtClean="0">
                <a:latin typeface="Calibri" panose="020F0502020204030204" pitchFamily="34" charset="0"/>
                <a:cs typeface="Calibri" panose="020F0502020204030204" pitchFamily="34" charset="0"/>
              </a:rPr>
              <a:t>G	mm</a:t>
            </a:r>
          </a:p>
          <a:p>
            <a:r>
              <a:rPr lang="en-US" dirty="0" smtClean="0">
                <a:latin typeface="Calibri" panose="020F0502020204030204" pitchFamily="34" charset="0"/>
                <a:cs typeface="Calibri" panose="020F0502020204030204" pitchFamily="34" charset="0"/>
              </a:rPr>
              <a:t>H	mm</a:t>
            </a:r>
          </a:p>
          <a:p>
            <a:r>
              <a:rPr lang="en-US" dirty="0" smtClean="0">
                <a:latin typeface="Calibri" panose="020F0502020204030204" pitchFamily="34" charset="0"/>
                <a:cs typeface="Calibri" panose="020F0502020204030204" pitchFamily="34" charset="0"/>
              </a:rPr>
              <a:t>I	mm (with tolerance)</a:t>
            </a:r>
          </a:p>
        </p:txBody>
      </p:sp>
      <p:sp>
        <p:nvSpPr>
          <p:cNvPr id="6" name="TextBox 5"/>
          <p:cNvSpPr txBox="1"/>
          <p:nvPr/>
        </p:nvSpPr>
        <p:spPr>
          <a:xfrm>
            <a:off x="8946650" y="1798963"/>
            <a:ext cx="2632168" cy="4320000"/>
          </a:xfrm>
          <a:prstGeom prst="rect">
            <a:avLst/>
          </a:prstGeom>
          <a:noFill/>
          <a:ln>
            <a:solidFill>
              <a:schemeClr val="accent1"/>
            </a:solidFill>
          </a:ln>
        </p:spPr>
        <p:txBody>
          <a:bodyPr wrap="square" rtlCol="0">
            <a:spAutoFit/>
          </a:bodyPr>
          <a:lstStyle/>
          <a:p>
            <a:r>
              <a:rPr lang="en-US" b="1" dirty="0" smtClean="0">
                <a:latin typeface="Calibri" panose="020F0502020204030204" pitchFamily="34" charset="0"/>
                <a:cs typeface="Calibri" panose="020F0502020204030204" pitchFamily="34" charset="0"/>
              </a:rPr>
              <a:t>Technical data</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Electrical power</a:t>
            </a:r>
          </a:p>
          <a:p>
            <a:r>
              <a:rPr lang="en-US" dirty="0" smtClean="0">
                <a:latin typeface="Calibri" panose="020F0502020204030204" pitchFamily="34" charset="0"/>
                <a:cs typeface="Calibri" panose="020F0502020204030204" pitchFamily="34" charset="0"/>
              </a:rPr>
              <a:t>Operating speed</a:t>
            </a:r>
          </a:p>
          <a:p>
            <a:r>
              <a:rPr lang="en-US" dirty="0" smtClean="0">
                <a:latin typeface="Calibri" panose="020F0502020204030204" pitchFamily="34" charset="0"/>
                <a:cs typeface="Calibri" panose="020F0502020204030204" pitchFamily="34" charset="0"/>
              </a:rPr>
              <a:t>Maximum speed</a:t>
            </a:r>
          </a:p>
          <a:p>
            <a:r>
              <a:rPr lang="en-US" dirty="0" smtClean="0">
                <a:latin typeface="Calibri" panose="020F0502020204030204" pitchFamily="34" charset="0"/>
                <a:cs typeface="Calibri" panose="020F0502020204030204" pitchFamily="34" charset="0"/>
              </a:rPr>
              <a:t>Electric resistance</a:t>
            </a:r>
          </a:p>
          <a:p>
            <a:r>
              <a:rPr lang="en-US" dirty="0" smtClean="0">
                <a:latin typeface="Calibri" panose="020F0502020204030204" pitchFamily="34" charset="0"/>
                <a:cs typeface="Calibri" panose="020F0502020204030204" pitchFamily="34" charset="0"/>
              </a:rPr>
              <a:t>Rated torque</a:t>
            </a:r>
          </a:p>
          <a:p>
            <a:r>
              <a:rPr lang="en-US" dirty="0" smtClean="0">
                <a:latin typeface="Calibri" panose="020F0502020204030204" pitchFamily="34" charset="0"/>
                <a:cs typeface="Calibri" panose="020F0502020204030204" pitchFamily="34" charset="0"/>
              </a:rPr>
              <a:t>Max. torque in operation</a:t>
            </a:r>
          </a:p>
          <a:p>
            <a:r>
              <a:rPr lang="en-US" dirty="0" smtClean="0">
                <a:latin typeface="Calibri" panose="020F0502020204030204" pitchFamily="34" charset="0"/>
                <a:cs typeface="Calibri" panose="020F0502020204030204" pitchFamily="34" charset="0"/>
              </a:rPr>
              <a:t>Min. slip torque</a:t>
            </a:r>
          </a:p>
          <a:p>
            <a:r>
              <a:rPr lang="en-US" dirty="0" smtClean="0">
                <a:latin typeface="Calibri" panose="020F0502020204030204" pitchFamily="34" charset="0"/>
                <a:cs typeface="Calibri" panose="020F0502020204030204" pitchFamily="34" charset="0"/>
              </a:rPr>
              <a:t>Max. slip torque</a:t>
            </a:r>
          </a:p>
          <a:p>
            <a:r>
              <a:rPr lang="en-US" dirty="0" smtClean="0">
                <a:latin typeface="Calibri" panose="020F0502020204030204" pitchFamily="34" charset="0"/>
                <a:cs typeface="Calibri" panose="020F0502020204030204" pitchFamily="34" charset="0"/>
              </a:rPr>
              <a:t>Max. braking torque</a:t>
            </a:r>
          </a:p>
          <a:p>
            <a:r>
              <a:rPr lang="en-US" dirty="0" smtClean="0">
                <a:latin typeface="Calibri" panose="020F0502020204030204" pitchFamily="34" charset="0"/>
                <a:cs typeface="Calibri" panose="020F0502020204030204" pitchFamily="34" charset="0"/>
              </a:rPr>
              <a:t>Brake disc material</a:t>
            </a:r>
          </a:p>
          <a:p>
            <a:r>
              <a:rPr lang="en-US" dirty="0" smtClean="0">
                <a:latin typeface="Calibri" panose="020F0502020204030204" pitchFamily="34" charset="0"/>
                <a:cs typeface="Calibri" panose="020F0502020204030204" pitchFamily="34" charset="0"/>
              </a:rPr>
              <a:t>Max. axial misalignment</a:t>
            </a:r>
          </a:p>
          <a:p>
            <a:r>
              <a:rPr lang="en-US" dirty="0" smtClean="0">
                <a:latin typeface="Calibri" panose="020F0502020204030204" pitchFamily="34" charset="0"/>
                <a:cs typeface="Calibri" panose="020F0502020204030204" pitchFamily="34" charset="0"/>
              </a:rPr>
              <a:t>Max. angle misalignment</a:t>
            </a:r>
          </a:p>
          <a:p>
            <a:r>
              <a:rPr lang="en-US" dirty="0" smtClean="0">
                <a:latin typeface="Calibri" panose="020F0502020204030204" pitchFamily="34" charset="0"/>
                <a:cs typeface="Calibri" panose="020F0502020204030204" pitchFamily="34" charset="0"/>
              </a:rPr>
              <a:t>Max. radial misalignment</a:t>
            </a:r>
          </a:p>
        </p:txBody>
      </p:sp>
      <p:sp>
        <p:nvSpPr>
          <p:cNvPr id="8" name="Title 1"/>
          <p:cNvSpPr txBox="1">
            <a:spLocks/>
          </p:cNvSpPr>
          <p:nvPr/>
        </p:nvSpPr>
        <p:spPr>
          <a:xfrm>
            <a:off x="1451433" y="201533"/>
            <a:ext cx="10276114" cy="81866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2800" b="1" u="sng" dirty="0" smtClean="0">
                <a:latin typeface="Calibri" panose="020F0502020204030204" pitchFamily="34" charset="0"/>
                <a:cs typeface="Calibri" panose="020F0502020204030204" pitchFamily="34" charset="0"/>
              </a:rPr>
              <a:t>NU FLEX COUPLINGS – </a:t>
            </a:r>
            <a:r>
              <a:rPr lang="en-US" sz="2800" b="1" u="sng" dirty="0" smtClean="0">
                <a:latin typeface="Calibri" panose="020F0502020204030204" pitchFamily="34" charset="0"/>
                <a:cs typeface="Calibri" panose="020F0502020204030204" pitchFamily="34" charset="0"/>
              </a:rPr>
              <a:t>DATA </a:t>
            </a:r>
            <a:r>
              <a:rPr lang="en-US" sz="2800" b="1" u="sng" dirty="0" smtClean="0">
                <a:latin typeface="Calibri" panose="020F0502020204030204" pitchFamily="34" charset="0"/>
                <a:cs typeface="Calibri" panose="020F0502020204030204" pitchFamily="34" charset="0"/>
              </a:rPr>
              <a:t>REQUIRED FOR NEW DEVELOPMENT</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891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13"/>
          <p:cNvSpPr>
            <a:spLocks/>
          </p:cNvSpPr>
          <p:nvPr/>
        </p:nvSpPr>
        <p:spPr bwMode="auto">
          <a:xfrm>
            <a:off x="10164502" y="3431366"/>
            <a:ext cx="2027498" cy="1482489"/>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14"/>
          <p:cNvSpPr>
            <a:spLocks noEditPoints="1"/>
          </p:cNvSpPr>
          <p:nvPr/>
        </p:nvSpPr>
        <p:spPr bwMode="auto">
          <a:xfrm>
            <a:off x="8129058" y="2409672"/>
            <a:ext cx="2035444" cy="2504183"/>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15"/>
          <p:cNvSpPr>
            <a:spLocks/>
          </p:cNvSpPr>
          <p:nvPr/>
        </p:nvSpPr>
        <p:spPr bwMode="auto">
          <a:xfrm>
            <a:off x="6098382" y="3018240"/>
            <a:ext cx="2030676" cy="189561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6"/>
          <p:cNvSpPr>
            <a:spLocks/>
          </p:cNvSpPr>
          <p:nvPr/>
        </p:nvSpPr>
        <p:spPr bwMode="auto">
          <a:xfrm>
            <a:off x="4070883" y="2652781"/>
            <a:ext cx="2027498" cy="2261074"/>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7"/>
          <p:cNvSpPr>
            <a:spLocks/>
          </p:cNvSpPr>
          <p:nvPr/>
        </p:nvSpPr>
        <p:spPr bwMode="auto">
          <a:xfrm>
            <a:off x="2035441" y="2169741"/>
            <a:ext cx="2035444" cy="2744114"/>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8"/>
          <p:cNvSpPr>
            <a:spLocks noEditPoints="1"/>
          </p:cNvSpPr>
          <p:nvPr/>
        </p:nvSpPr>
        <p:spPr bwMode="auto">
          <a:xfrm>
            <a:off x="3175" y="2258722"/>
            <a:ext cx="2032266" cy="2655133"/>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Rectangle 14"/>
          <p:cNvSpPr/>
          <p:nvPr/>
        </p:nvSpPr>
        <p:spPr>
          <a:xfrm>
            <a:off x="0" y="4913855"/>
            <a:ext cx="12192000" cy="1944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p:cNvSpPr txBox="1"/>
          <p:nvPr/>
        </p:nvSpPr>
        <p:spPr>
          <a:xfrm>
            <a:off x="419283" y="4406022"/>
            <a:ext cx="5879288" cy="1015663"/>
          </a:xfrm>
          <a:prstGeom prst="rect">
            <a:avLst/>
          </a:prstGeom>
          <a:noFill/>
        </p:spPr>
        <p:txBody>
          <a:bodyPr wrap="square" rtlCol="0">
            <a:spAutoFit/>
          </a:bodyPr>
          <a:lstStyle/>
          <a:p>
            <a:r>
              <a:rPr lang="en-US" sz="6000" b="1" dirty="0" smtClean="0">
                <a:solidFill>
                  <a:schemeClr val="bg2"/>
                </a:solidFill>
                <a:latin typeface="Calibri" panose="020F0502020204030204" pitchFamily="34" charset="0"/>
                <a:cs typeface="Calibri" panose="020F0502020204030204" pitchFamily="34" charset="0"/>
              </a:rPr>
              <a:t>Thank you</a:t>
            </a:r>
            <a:endParaRPr lang="en-US" sz="6000" b="1" dirty="0">
              <a:solidFill>
                <a:schemeClr val="bg2"/>
              </a:solidFill>
              <a:latin typeface="Calibri" panose="020F0502020204030204" pitchFamily="34" charset="0"/>
              <a:cs typeface="Calibri" panose="020F0502020204030204" pitchFamily="34" charset="0"/>
            </a:endParaRPr>
          </a:p>
        </p:txBody>
      </p:sp>
      <p:sp>
        <p:nvSpPr>
          <p:cNvPr id="16" name="TextBox 15"/>
          <p:cNvSpPr txBox="1"/>
          <p:nvPr/>
        </p:nvSpPr>
        <p:spPr>
          <a:xfrm>
            <a:off x="5687043" y="4667632"/>
            <a:ext cx="6884346" cy="1508105"/>
          </a:xfrm>
          <a:prstGeom prst="rect">
            <a:avLst/>
          </a:prstGeom>
          <a:noFill/>
        </p:spPr>
        <p:txBody>
          <a:bodyPr wrap="square" rtlCol="0">
            <a:spAutoFit/>
          </a:bodyPr>
          <a:lstStyle/>
          <a:p>
            <a:r>
              <a:rPr lang="en-US" b="1" dirty="0" smtClean="0">
                <a:solidFill>
                  <a:schemeClr val="bg2"/>
                </a:solidFill>
                <a:latin typeface="Calibri" panose="020F0502020204030204" pitchFamily="34" charset="0"/>
                <a:cs typeface="Calibri" panose="020F0502020204030204" pitchFamily="34" charset="0"/>
              </a:rPr>
              <a:t>Contact		-   NUTECH INDUSTRIAL PARTS PVT LTD</a:t>
            </a:r>
          </a:p>
          <a:p>
            <a:r>
              <a:rPr lang="en-US" b="1" dirty="0" smtClean="0">
                <a:solidFill>
                  <a:schemeClr val="bg2"/>
                </a:solidFill>
                <a:latin typeface="Calibri" panose="020F0502020204030204" pitchFamily="34" charset="0"/>
                <a:cs typeface="Calibri" panose="020F0502020204030204" pitchFamily="34" charset="0"/>
              </a:rPr>
              <a:t>Cell		-   98401 68832</a:t>
            </a:r>
          </a:p>
          <a:p>
            <a:r>
              <a:rPr lang="en-US" b="1" dirty="0" smtClean="0">
                <a:solidFill>
                  <a:schemeClr val="bg2"/>
                </a:solidFill>
                <a:latin typeface="Calibri" panose="020F0502020204030204" pitchFamily="34" charset="0"/>
                <a:cs typeface="Calibri" panose="020F0502020204030204" pitchFamily="34" charset="0"/>
              </a:rPr>
              <a:t>Email		-   sales@nutechwindparts.com</a:t>
            </a:r>
          </a:p>
          <a:p>
            <a:r>
              <a:rPr lang="en-US" b="1" dirty="0" smtClean="0">
                <a:solidFill>
                  <a:schemeClr val="bg2"/>
                </a:solidFill>
                <a:latin typeface="Calibri" panose="020F0502020204030204" pitchFamily="34" charset="0"/>
                <a:cs typeface="Calibri" panose="020F0502020204030204" pitchFamily="34" charset="0"/>
              </a:rPr>
              <a:t>Web		-   www.nutechwindparts.com</a:t>
            </a:r>
            <a:endParaRPr lang="en-US" b="1" dirty="0">
              <a:solidFill>
                <a:schemeClr val="bg2"/>
              </a:solidFill>
              <a:latin typeface="Calibri" panose="020F0502020204030204" pitchFamily="34" charset="0"/>
              <a:cs typeface="Calibri" panose="020F0502020204030204" pitchFamily="34" charset="0"/>
            </a:endParaRPr>
          </a:p>
          <a:p>
            <a:r>
              <a:rPr lang="en-US" b="1" dirty="0" smtClean="0">
                <a:solidFill>
                  <a:schemeClr val="bg2"/>
                </a:solidFill>
                <a:latin typeface="Calibri" panose="020F0502020204030204" pitchFamily="34" charset="0"/>
                <a:cs typeface="Calibri" panose="020F0502020204030204" pitchFamily="34" charset="0"/>
              </a:rPr>
              <a:t>Follow us on</a:t>
            </a:r>
            <a:r>
              <a:rPr lang="en-US" sz="2000" b="1" dirty="0" smtClean="0">
                <a:solidFill>
                  <a:schemeClr val="bg2"/>
                </a:solidFill>
                <a:latin typeface="Calibri" panose="020F0502020204030204" pitchFamily="34" charset="0"/>
                <a:cs typeface="Calibri" panose="020F0502020204030204" pitchFamily="34" charset="0"/>
              </a:rPr>
              <a:t>	-        </a:t>
            </a:r>
            <a:endParaRPr lang="en-US" b="1" dirty="0" smtClean="0">
              <a:solidFill>
                <a:schemeClr val="bg2"/>
              </a:solidFill>
              <a:latin typeface="Calibri" panose="020F0502020204030204" pitchFamily="34" charset="0"/>
              <a:cs typeface="Calibri" panose="020F0502020204030204" pitchFamily="34" charset="0"/>
            </a:endParaRPr>
          </a:p>
        </p:txBody>
      </p:sp>
      <p:pic>
        <p:nvPicPr>
          <p:cNvPr id="26" name="Picture 25" descr="cid:image005.jpg@01D83DFE.12040330">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7633" y="5887031"/>
            <a:ext cx="262332" cy="288000"/>
          </a:xfrm>
          <a:prstGeom prst="rect">
            <a:avLst/>
          </a:prstGeom>
          <a:noFill/>
          <a:ln>
            <a:noFill/>
          </a:ln>
        </p:spPr>
      </p:pic>
      <p:pic>
        <p:nvPicPr>
          <p:cNvPr id="27" name="Picture 26" descr="cid:image006.jpg@01D83DFE.12040330">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70309" y="5887031"/>
            <a:ext cx="288000" cy="288000"/>
          </a:xfrm>
          <a:prstGeom prst="rect">
            <a:avLst/>
          </a:prstGeom>
          <a:noFill/>
          <a:ln>
            <a:noFill/>
          </a:ln>
        </p:spPr>
      </p:pic>
      <p:pic>
        <p:nvPicPr>
          <p:cNvPr id="28" name="Picture 27" descr="cid:image007.jpg@01D83DFE.12040330">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7608" y="5894328"/>
            <a:ext cx="288000" cy="288000"/>
          </a:xfrm>
          <a:prstGeom prst="rect">
            <a:avLst/>
          </a:prstGeom>
          <a:noFill/>
          <a:ln>
            <a:noFill/>
          </a:ln>
        </p:spPr>
      </p:pic>
      <p:pic>
        <p:nvPicPr>
          <p:cNvPr id="29" name="Picture 28" descr="cid:image008.jpg@01D83DFE.12040330">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884907" y="5894328"/>
            <a:ext cx="288000" cy="288000"/>
          </a:xfrm>
          <a:prstGeom prst="rect">
            <a:avLst/>
          </a:prstGeom>
          <a:noFill/>
          <a:ln>
            <a:noFill/>
          </a:ln>
        </p:spPr>
      </p:pic>
      <p:pic>
        <p:nvPicPr>
          <p:cNvPr id="30" name="Picture 29" descr="cid:image009.png@01D83DFE.12040330">
            <a:hlinkClick r:id="rId10"/>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42206" y="5894328"/>
            <a:ext cx="300000" cy="288000"/>
          </a:xfrm>
          <a:prstGeom prst="rect">
            <a:avLst/>
          </a:prstGeom>
          <a:noFill/>
          <a:ln>
            <a:noFill/>
          </a:ln>
        </p:spPr>
      </p:pic>
      <p:pic>
        <p:nvPicPr>
          <p:cNvPr id="31" name="Picture 30" descr="cid:image010.png@01D83DFE.12040330">
            <a:hlinkClick r:id="rId12"/>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11505" y="5885927"/>
            <a:ext cx="300000" cy="288000"/>
          </a:xfrm>
          <a:prstGeom prst="rect">
            <a:avLst/>
          </a:prstGeom>
          <a:noFill/>
          <a:ln>
            <a:noFill/>
          </a:ln>
        </p:spPr>
      </p:pic>
    </p:spTree>
    <p:extLst>
      <p:ext uri="{BB962C8B-B14F-4D97-AF65-F5344CB8AC3E}">
        <p14:creationId xmlns:p14="http://schemas.microsoft.com/office/powerpoint/2010/main" val="181633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4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6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6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2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906" y="201533"/>
            <a:ext cx="6553721"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WIND TURBINE COUPLING</a:t>
            </a:r>
            <a:endParaRPr lang="en-US" sz="2800" b="1" u="sng" dirty="0">
              <a:latin typeface="Calibri" panose="020F0502020204030204" pitchFamily="34" charset="0"/>
              <a:cs typeface="Calibri" panose="020F0502020204030204" pitchFamily="34" charset="0"/>
            </a:endParaRPr>
          </a:p>
        </p:txBody>
      </p:sp>
      <p:sp>
        <p:nvSpPr>
          <p:cNvPr id="3" name="TextBox 2"/>
          <p:cNvSpPr txBox="1"/>
          <p:nvPr/>
        </p:nvSpPr>
        <p:spPr>
          <a:xfrm>
            <a:off x="1067981" y="1246158"/>
            <a:ext cx="8628709"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NUTECH Manufactures and Supplies 0.5MW - 2MW.</a:t>
            </a: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Recently developed – 3MW. Customer validation commences shortly.</a:t>
            </a: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Having design &amp; manufacturing capacity up to 5MW with our current facilities.</a:t>
            </a:r>
            <a:endParaRPr lang="en-IN" sz="2000" dirty="0" smtClean="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411" y="2261821"/>
            <a:ext cx="5866544" cy="4450021"/>
          </a:xfrm>
          <a:prstGeom prst="rect">
            <a:avLst/>
          </a:prstGeom>
        </p:spPr>
      </p:pic>
    </p:spTree>
    <p:extLst>
      <p:ext uri="{BB962C8B-B14F-4D97-AF65-F5344CB8AC3E}">
        <p14:creationId xmlns:p14="http://schemas.microsoft.com/office/powerpoint/2010/main" val="2047319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64952" y="1265568"/>
            <a:ext cx="10275270"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b="1" dirty="0" smtClean="0">
                <a:solidFill>
                  <a:schemeClr val="tx1">
                    <a:lumMod val="65000"/>
                    <a:lumOff val="35000"/>
                  </a:schemeClr>
                </a:solidFill>
                <a:latin typeface="Calibri" panose="020F0502020204030204" pitchFamily="34" charset="0"/>
                <a:cs typeface="Calibri" panose="020F0502020204030204" pitchFamily="34" charset="0"/>
              </a:rPr>
              <a:t>Using the GFRP tube bonded both ends with metal flange, NUTECH has developed many models of coupling</a:t>
            </a: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26" name="Picture 2" descr="https://www.freedomsoft.in/ItemImages/enterprise_123/NTI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101" y="2032735"/>
            <a:ext cx="1370984"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164189" y="3788963"/>
            <a:ext cx="3997455"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GFRP tube and rubber link arms    </a:t>
            </a:r>
          </a:p>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(14 Arms)</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0" name="Title 1"/>
          <p:cNvSpPr txBox="1">
            <a:spLocks/>
          </p:cNvSpPr>
          <p:nvPr/>
        </p:nvSpPr>
        <p:spPr>
          <a:xfrm>
            <a:off x="2176641" y="2563299"/>
            <a:ext cx="3662390"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GFRP tube and rubber link arms </a:t>
            </a:r>
          </a:p>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(12 Arms)</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2" name="Title 1"/>
          <p:cNvSpPr txBox="1">
            <a:spLocks/>
          </p:cNvSpPr>
          <p:nvPr/>
        </p:nvSpPr>
        <p:spPr>
          <a:xfrm>
            <a:off x="2164188" y="5198368"/>
            <a:ext cx="3997455"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GFRP tube and rubber link arms </a:t>
            </a:r>
          </a:p>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(16 Arms)</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4" name="Picture 10" descr="https://www.freedomsoft.in/ItemImages/enterprise_123/NTGW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746" y="2032735"/>
            <a:ext cx="1324369"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8441344" y="2352297"/>
            <a:ext cx="3015152"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GFRP tube with shim (inbuilt torque limiter)</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6" name="Title 1"/>
          <p:cNvSpPr txBox="1">
            <a:spLocks/>
          </p:cNvSpPr>
          <p:nvPr/>
        </p:nvSpPr>
        <p:spPr>
          <a:xfrm>
            <a:off x="8616333" y="3746759"/>
            <a:ext cx="2840163"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dirty="0" smtClean="0">
                <a:solidFill>
                  <a:schemeClr val="tx1">
                    <a:lumMod val="65000"/>
                    <a:lumOff val="35000"/>
                  </a:schemeClr>
                </a:solidFill>
                <a:latin typeface="Calibri" panose="020F0502020204030204" pitchFamily="34" charset="0"/>
                <a:cs typeface="Calibri" panose="020F0502020204030204" pitchFamily="34" charset="0"/>
              </a:rPr>
              <a:t>GFRP tube with shim</a:t>
            </a: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8" name="Title 1"/>
          <p:cNvSpPr txBox="1">
            <a:spLocks/>
          </p:cNvSpPr>
          <p:nvPr/>
        </p:nvSpPr>
        <p:spPr>
          <a:xfrm>
            <a:off x="4524084" y="6219992"/>
            <a:ext cx="3663031" cy="40807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1800" b="1" dirty="0" smtClean="0">
                <a:solidFill>
                  <a:schemeClr val="tx1">
                    <a:lumMod val="65000"/>
                    <a:lumOff val="35000"/>
                  </a:schemeClr>
                </a:solidFill>
                <a:latin typeface="Calibri" panose="020F0502020204030204" pitchFamily="34" charset="0"/>
                <a:cs typeface="Calibri" panose="020F0502020204030204" pitchFamily="34" charset="0"/>
              </a:rPr>
              <a:t>It ranges from 0.5 MW to 3 MW</a:t>
            </a: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7" name="Straight Connector 6"/>
          <p:cNvCxnSpPr/>
          <p:nvPr/>
        </p:nvCxnSpPr>
        <p:spPr>
          <a:xfrm flipH="1">
            <a:off x="6202587" y="1910687"/>
            <a:ext cx="0" cy="422632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762" y="4423134"/>
            <a:ext cx="2717416" cy="1796858"/>
          </a:xfrm>
          <a:prstGeom prst="rect">
            <a:avLst/>
          </a:prstGeom>
        </p:spPr>
      </p:pic>
      <p:pic>
        <p:nvPicPr>
          <p:cNvPr id="31" name="Picture 12" descr="https://www.freedomsoft.in/ItemImages/enterprise_123/NTV1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1431" y="3339349"/>
            <a:ext cx="1856152" cy="13895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985" y="3196598"/>
            <a:ext cx="1617656" cy="1227060"/>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537" y="4490934"/>
            <a:ext cx="1617656" cy="1227060"/>
          </a:xfrm>
          <a:prstGeom prst="rect">
            <a:avLst/>
          </a:prstGeom>
        </p:spPr>
      </p:pic>
      <p:sp>
        <p:nvSpPr>
          <p:cNvPr id="36" name="Title 1"/>
          <p:cNvSpPr>
            <a:spLocks noGrp="1"/>
          </p:cNvSpPr>
          <p:nvPr>
            <p:ph type="title"/>
          </p:nvPr>
        </p:nvSpPr>
        <p:spPr>
          <a:xfrm>
            <a:off x="3340906" y="201533"/>
            <a:ext cx="6553721"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VARIANTS</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643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1841786"/>
              </p:ext>
            </p:extLst>
          </p:nvPr>
        </p:nvGraphicFramePr>
        <p:xfrm>
          <a:off x="619411" y="1814621"/>
          <a:ext cx="11211999" cy="4627372"/>
        </p:xfrm>
        <a:graphic>
          <a:graphicData uri="http://schemas.openxmlformats.org/drawingml/2006/table">
            <a:tbl>
              <a:tblPr firstRow="1" bandRow="1">
                <a:tableStyleId>{5C22544A-7EE6-4342-B048-85BDC9FD1C3A}</a:tableStyleId>
              </a:tblPr>
              <a:tblGrid>
                <a:gridCol w="3420000"/>
                <a:gridCol w="4119999"/>
                <a:gridCol w="3672000"/>
              </a:tblGrid>
              <a:tr h="2313686">
                <a:tc>
                  <a:txBody>
                    <a:bodyPr/>
                    <a:lstStyle/>
                    <a:p>
                      <a:endParaRPr lang="en-US"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dirty="0" smtClean="0">
                          <a:solidFill>
                            <a:schemeClr val="tx1">
                              <a:lumMod val="65000"/>
                              <a:lumOff val="35000"/>
                            </a:schemeClr>
                          </a:solidFill>
                          <a:latin typeface="Calibri" panose="020F0502020204030204" pitchFamily="34" charset="0"/>
                          <a:cs typeface="Calibri" panose="020F0502020204030204" pitchFamily="34" charset="0"/>
                        </a:rPr>
                        <a:t>0.5</a:t>
                      </a:r>
                      <a:r>
                        <a:rPr lang="en-US" baseline="0" dirty="0" smtClean="0">
                          <a:solidFill>
                            <a:schemeClr val="tx1">
                              <a:lumMod val="65000"/>
                              <a:lumOff val="35000"/>
                            </a:schemeClr>
                          </a:solidFill>
                          <a:latin typeface="Calibri" panose="020F0502020204030204" pitchFamily="34" charset="0"/>
                          <a:cs typeface="Calibri" panose="020F0502020204030204" pitchFamily="34" charset="0"/>
                        </a:rPr>
                        <a:t> – 0.66</a:t>
                      </a:r>
                      <a:r>
                        <a:rPr lang="en-US" dirty="0" smtClean="0">
                          <a:solidFill>
                            <a:schemeClr val="tx1">
                              <a:lumMod val="65000"/>
                              <a:lumOff val="35000"/>
                            </a:schemeClr>
                          </a:solidFill>
                          <a:latin typeface="Calibri" panose="020F0502020204030204" pitchFamily="34" charset="0"/>
                          <a:cs typeface="Calibri" panose="020F0502020204030204" pitchFamily="34" charset="0"/>
                        </a:rPr>
                        <a:t> MW</a:t>
                      </a:r>
                      <a:endParaRPr lang="en-US" baseline="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Rated torque : 6000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Maximum torque : 12000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Slip torque (torque limiter) : None</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axial misalignment : ±12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angle misalignment : 2°</a:t>
                      </a:r>
                      <a:endParaRPr lang="en-US"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smtClean="0">
                          <a:solidFill>
                            <a:schemeClr val="tx1">
                              <a:lumMod val="65000"/>
                              <a:lumOff val="35000"/>
                            </a:schemeClr>
                          </a:solidFill>
                          <a:latin typeface="Calibri" panose="020F0502020204030204" pitchFamily="34" charset="0"/>
                          <a:cs typeface="Calibri" panose="020F0502020204030204" pitchFamily="34" charset="0"/>
                        </a:rPr>
                        <a:t>Max. radial</a:t>
                      </a: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 misalignment : 15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Spacer tube made of GFRP</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Disc pack made of 1 mm thick of stainless steel (shims)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313686">
                <a:tc>
                  <a:txBody>
                    <a:bodyPr/>
                    <a:lstStyle/>
                    <a:p>
                      <a:endParaRPr lang="en-US"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b="1" dirty="0" smtClean="0">
                          <a:solidFill>
                            <a:schemeClr val="tx1">
                              <a:lumMod val="65000"/>
                              <a:lumOff val="35000"/>
                            </a:schemeClr>
                          </a:solidFill>
                          <a:latin typeface="Calibri" panose="020F0502020204030204" pitchFamily="34" charset="0"/>
                          <a:cs typeface="Calibri" panose="020F0502020204030204" pitchFamily="34" charset="0"/>
                        </a:rPr>
                        <a:t>0.75 –</a:t>
                      </a:r>
                      <a:r>
                        <a:rPr lang="en-US" b="1" baseline="0" dirty="0" smtClean="0">
                          <a:solidFill>
                            <a:schemeClr val="tx1">
                              <a:lumMod val="65000"/>
                              <a:lumOff val="35000"/>
                            </a:schemeClr>
                          </a:solidFill>
                          <a:latin typeface="Calibri" panose="020F0502020204030204" pitchFamily="34" charset="0"/>
                          <a:cs typeface="Calibri" panose="020F0502020204030204" pitchFamily="34" charset="0"/>
                        </a:rPr>
                        <a:t> 0.85 </a:t>
                      </a:r>
                      <a:r>
                        <a:rPr lang="en-US" b="1" dirty="0" smtClean="0">
                          <a:solidFill>
                            <a:schemeClr val="tx1">
                              <a:lumMod val="65000"/>
                              <a:lumOff val="35000"/>
                            </a:schemeClr>
                          </a:solidFill>
                          <a:latin typeface="Calibri" panose="020F0502020204030204" pitchFamily="34" charset="0"/>
                          <a:cs typeface="Calibri" panose="020F0502020204030204" pitchFamily="34" charset="0"/>
                        </a:rPr>
                        <a:t>MW</a:t>
                      </a:r>
                      <a:endParaRPr lang="en-US" b="1" baseline="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Rated torque : 8400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Maximum torque : 10000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Slip torque (torque limiter) : Yes</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axial misalignment : ±12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angle misalignment : 2°</a:t>
                      </a:r>
                      <a:endParaRPr lang="en-US"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smtClean="0">
                          <a:solidFill>
                            <a:schemeClr val="tx1">
                              <a:lumMod val="65000"/>
                              <a:lumOff val="35000"/>
                            </a:schemeClr>
                          </a:solidFill>
                          <a:latin typeface="Calibri" panose="020F0502020204030204" pitchFamily="34" charset="0"/>
                          <a:cs typeface="Calibri" panose="020F0502020204030204" pitchFamily="34" charset="0"/>
                        </a:rPr>
                        <a:t>Max. radial</a:t>
                      </a: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 misalignment : 15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Space made of GFRP</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Disc pack made of 3 mm thick </a:t>
                      </a:r>
                      <a:r>
                        <a:rPr lang="en-US" sz="1800" b="0" kern="1200" baseline="0" dirty="0" smtClean="0">
                          <a:solidFill>
                            <a:schemeClr val="tx1">
                              <a:lumMod val="65000"/>
                              <a:lumOff val="35000"/>
                            </a:schemeClr>
                          </a:solidFill>
                          <a:latin typeface="Calibri" panose="020F0502020204030204" pitchFamily="34" charset="0"/>
                          <a:ea typeface="+mn-ea"/>
                          <a:cs typeface="Calibri" panose="020F0502020204030204" pitchFamily="34" charset="0"/>
                        </a:rPr>
                        <a:t>STEEL 690QL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pic>
        <p:nvPicPr>
          <p:cNvPr id="7" name="Picture 12" descr="https://www.freedomsoft.in/ItemImages/enterprise_123/NTV1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033" y="1890181"/>
            <a:ext cx="2885372" cy="216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www.freedomsoft.in/ItemImages/enterprise_123/NTGW1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350" y="4221645"/>
            <a:ext cx="2648738" cy="2160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340906" y="201533"/>
            <a:ext cx="6553721"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SPECIFICATIONS</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1611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47801413"/>
              </p:ext>
            </p:extLst>
          </p:nvPr>
        </p:nvGraphicFramePr>
        <p:xfrm>
          <a:off x="619411" y="1562951"/>
          <a:ext cx="11211999" cy="4627372"/>
        </p:xfrm>
        <a:graphic>
          <a:graphicData uri="http://schemas.openxmlformats.org/drawingml/2006/table">
            <a:tbl>
              <a:tblPr firstRow="1" bandRow="1">
                <a:tableStyleId>{5C22544A-7EE6-4342-B048-85BDC9FD1C3A}</a:tableStyleId>
              </a:tblPr>
              <a:tblGrid>
                <a:gridCol w="3420000"/>
                <a:gridCol w="4119999"/>
                <a:gridCol w="3672000"/>
              </a:tblGrid>
              <a:tr h="2313686">
                <a:tc>
                  <a:txBody>
                    <a:bodyPr/>
                    <a:lstStyle/>
                    <a:p>
                      <a:endParaRPr lang="en-US"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dirty="0" smtClean="0">
                          <a:solidFill>
                            <a:schemeClr val="tx1">
                              <a:lumMod val="65000"/>
                              <a:lumOff val="35000"/>
                            </a:schemeClr>
                          </a:solidFill>
                          <a:latin typeface="Calibri" panose="020F0502020204030204" pitchFamily="34" charset="0"/>
                          <a:cs typeface="Calibri" panose="020F0502020204030204" pitchFamily="34" charset="0"/>
                        </a:rPr>
                        <a:t>2.0</a:t>
                      </a:r>
                      <a:r>
                        <a:rPr lang="en-US" baseline="0" dirty="0" smtClean="0">
                          <a:solidFill>
                            <a:schemeClr val="tx1">
                              <a:lumMod val="65000"/>
                              <a:lumOff val="35000"/>
                            </a:schemeClr>
                          </a:solidFill>
                          <a:latin typeface="Calibri" panose="020F0502020204030204" pitchFamily="34" charset="0"/>
                          <a:cs typeface="Calibri" panose="020F0502020204030204" pitchFamily="34" charset="0"/>
                        </a:rPr>
                        <a:t> M</a:t>
                      </a:r>
                      <a:r>
                        <a:rPr lang="en-US" dirty="0" smtClean="0">
                          <a:solidFill>
                            <a:schemeClr val="tx1">
                              <a:lumMod val="65000"/>
                              <a:lumOff val="35000"/>
                            </a:schemeClr>
                          </a:solidFill>
                          <a:latin typeface="Calibri" panose="020F0502020204030204" pitchFamily="34" charset="0"/>
                          <a:cs typeface="Calibri" panose="020F0502020204030204" pitchFamily="34" charset="0"/>
                        </a:rPr>
                        <a:t>W</a:t>
                      </a:r>
                      <a:endParaRPr lang="en-US" baseline="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Rated torque : 16900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Maximum torque : 30000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Slip torque (torque limiter) : Yes</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axial misalignment : ±12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angle misalignment : 2°</a:t>
                      </a:r>
                      <a:endParaRPr lang="en-US"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smtClean="0">
                          <a:solidFill>
                            <a:schemeClr val="tx1">
                              <a:lumMod val="65000"/>
                              <a:lumOff val="35000"/>
                            </a:schemeClr>
                          </a:solidFill>
                          <a:latin typeface="Calibri" panose="020F0502020204030204" pitchFamily="34" charset="0"/>
                          <a:cs typeface="Calibri" panose="020F0502020204030204" pitchFamily="34" charset="0"/>
                        </a:rPr>
                        <a:t>Max. radial</a:t>
                      </a: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 misalignment : 15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Spacer tube made of GFRP</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Rubber flexible Link arms (16 Nos) used for load carrying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313686">
                <a:tc>
                  <a:txBody>
                    <a:bodyPr/>
                    <a:lstStyle/>
                    <a:p>
                      <a:endParaRPr lang="en-US"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b="1" dirty="0" smtClean="0">
                          <a:solidFill>
                            <a:schemeClr val="tx1">
                              <a:lumMod val="65000"/>
                              <a:lumOff val="35000"/>
                            </a:schemeClr>
                          </a:solidFill>
                          <a:latin typeface="Calibri" panose="020F0502020204030204" pitchFamily="34" charset="0"/>
                          <a:cs typeface="Calibri" panose="020F0502020204030204" pitchFamily="34" charset="0"/>
                        </a:rPr>
                        <a:t>3.0 MW</a:t>
                      </a:r>
                      <a:endParaRPr lang="en-US" b="1" baseline="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Rated torque : 26000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Maximum torque : 49000 Nm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Slip torque (torque limiter) : Yes</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axial misalignment : ±12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Max. angle misalignment : 2°</a:t>
                      </a:r>
                      <a:endParaRPr lang="en-US" b="0" dirty="0">
                        <a:solidFill>
                          <a:schemeClr val="tx1">
                            <a:lumMod val="65000"/>
                            <a:lumOff val="35000"/>
                          </a:schemeClr>
                        </a:solidFill>
                        <a:latin typeface="Calibri" panose="020F0502020204030204" pitchFamily="34" charset="0"/>
                        <a:cs typeface="Calibri" panose="020F050202020403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b="0" dirty="0" smtClean="0">
                          <a:solidFill>
                            <a:schemeClr val="tx1">
                              <a:lumMod val="65000"/>
                              <a:lumOff val="35000"/>
                            </a:schemeClr>
                          </a:solidFill>
                          <a:latin typeface="Calibri" panose="020F0502020204030204" pitchFamily="34" charset="0"/>
                          <a:cs typeface="Calibri" panose="020F0502020204030204" pitchFamily="34" charset="0"/>
                        </a:rPr>
                        <a:t>Max. radial</a:t>
                      </a: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 misalignment : 15 mm</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Space made of GFRP</a:t>
                      </a:r>
                    </a:p>
                    <a:p>
                      <a:pPr marL="285750" indent="-285750">
                        <a:buFont typeface="Arial" panose="020B0604020202020204" pitchFamily="34" charset="0"/>
                        <a:buChar char="•"/>
                      </a:pPr>
                      <a:r>
                        <a:rPr lang="en-US" b="0" baseline="0" dirty="0" smtClean="0">
                          <a:solidFill>
                            <a:schemeClr val="tx1">
                              <a:lumMod val="65000"/>
                              <a:lumOff val="35000"/>
                            </a:schemeClr>
                          </a:solidFill>
                          <a:latin typeface="Calibri" panose="020F0502020204030204" pitchFamily="34" charset="0"/>
                          <a:cs typeface="Calibri" panose="020F0502020204030204" pitchFamily="34" charset="0"/>
                        </a:rPr>
                        <a:t>Rubber flexible Link arms used for load carrying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29" y="1730232"/>
            <a:ext cx="3038475" cy="2000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560" y="3993803"/>
            <a:ext cx="2266689" cy="2001017"/>
          </a:xfrm>
          <a:prstGeom prst="rect">
            <a:avLst/>
          </a:prstGeom>
        </p:spPr>
      </p:pic>
      <p:sp>
        <p:nvSpPr>
          <p:cNvPr id="10" name="Title 1"/>
          <p:cNvSpPr>
            <a:spLocks noGrp="1"/>
          </p:cNvSpPr>
          <p:nvPr>
            <p:ph type="title"/>
          </p:nvPr>
        </p:nvSpPr>
        <p:spPr>
          <a:xfrm>
            <a:off x="3065140" y="201533"/>
            <a:ext cx="7428694"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SPECIFICATIONS (CONT…)</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745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03479095"/>
              </p:ext>
            </p:extLst>
          </p:nvPr>
        </p:nvGraphicFramePr>
        <p:xfrm>
          <a:off x="600890" y="1384662"/>
          <a:ext cx="11129554" cy="5286105"/>
        </p:xfrm>
        <a:graphic>
          <a:graphicData uri="http://schemas.openxmlformats.org/drawingml/2006/table">
            <a:tbl>
              <a:tblPr firstRow="1" bandRow="1">
                <a:tableStyleId>{5C22544A-7EE6-4342-B048-85BDC9FD1C3A}</a:tableStyleId>
              </a:tblPr>
              <a:tblGrid>
                <a:gridCol w="984070"/>
                <a:gridCol w="1630320"/>
                <a:gridCol w="994933"/>
                <a:gridCol w="994933"/>
                <a:gridCol w="1718168"/>
                <a:gridCol w="1393372"/>
                <a:gridCol w="757645"/>
                <a:gridCol w="853440"/>
                <a:gridCol w="957943"/>
                <a:gridCol w="844730"/>
              </a:tblGrid>
              <a:tr h="542165">
                <a:tc rowSpan="2">
                  <a:txBody>
                    <a:bodyPr/>
                    <a:lstStyle/>
                    <a:p>
                      <a:pPr algn="ctr"/>
                      <a:r>
                        <a:rPr lang="en-US" sz="1800" dirty="0" smtClean="0">
                          <a:solidFill>
                            <a:srgbClr val="5D675F"/>
                          </a:solidFill>
                          <a:latin typeface="Calibri" panose="020F0502020204030204" pitchFamily="34" charset="0"/>
                          <a:cs typeface="Calibri" panose="020F0502020204030204" pitchFamily="34" charset="0"/>
                        </a:rPr>
                        <a:t>TYPE</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dirty="0" smtClean="0">
                          <a:solidFill>
                            <a:srgbClr val="5D675F"/>
                          </a:solidFill>
                          <a:latin typeface="Calibri" panose="020F0502020204030204" pitchFamily="34" charset="0"/>
                          <a:cs typeface="Calibri" panose="020F0502020204030204" pitchFamily="34" charset="0"/>
                        </a:rPr>
                        <a:t>CAPACITY</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800" dirty="0" smtClean="0">
                          <a:solidFill>
                            <a:srgbClr val="5D675F"/>
                          </a:solidFill>
                          <a:latin typeface="Calibri" panose="020F0502020204030204" pitchFamily="34" charset="0"/>
                          <a:cs typeface="Calibri" panose="020F0502020204030204" pitchFamily="34" charset="0"/>
                        </a:rPr>
                        <a:t>TORQUE</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dirty="0" smtClean="0">
                          <a:solidFill>
                            <a:srgbClr val="5D675F"/>
                          </a:solidFill>
                          <a:latin typeface="Calibri" panose="020F0502020204030204" pitchFamily="34" charset="0"/>
                          <a:cs typeface="Calibri" panose="020F0502020204030204" pitchFamily="34" charset="0"/>
                        </a:rPr>
                        <a:t>SPEED</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800" dirty="0" smtClean="0">
                          <a:solidFill>
                            <a:srgbClr val="5D675F"/>
                          </a:solidFill>
                          <a:latin typeface="Calibri" panose="020F0502020204030204" pitchFamily="34" charset="0"/>
                          <a:cs typeface="Calibri" panose="020F0502020204030204" pitchFamily="34" charset="0"/>
                        </a:rPr>
                        <a:t>MIS-ALIGNMENT</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8788">
                <a:tc vMerge="1">
                  <a:txBody>
                    <a:bodyPr/>
                    <a:lstStyle/>
                    <a:p>
                      <a:endParaRPr lang="en-IN"/>
                    </a:p>
                  </a:txBody>
                  <a:tcPr/>
                </a:tc>
                <a:tc vMerge="1">
                  <a:txBody>
                    <a:bodyPr/>
                    <a:lstStyle/>
                    <a:p>
                      <a:pPr algn="ctr"/>
                      <a:endParaRPr lang="en-US" dirty="0">
                        <a:solidFill>
                          <a:srgbClr val="5D675F"/>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RATED (Nm)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MAX. (Nm)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SLIP (Nm)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RATED</a:t>
                      </a:r>
                      <a:r>
                        <a:rPr lang="en-US" sz="1800" baseline="0" dirty="0" smtClean="0">
                          <a:solidFill>
                            <a:srgbClr val="5D675F"/>
                          </a:solidFill>
                          <a:latin typeface="Calibri" panose="020F0502020204030204" pitchFamily="34" charset="0"/>
                          <a:cs typeface="Calibri" panose="020F0502020204030204" pitchFamily="34" charset="0"/>
                        </a:rPr>
                        <a:t> (RPM)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MAX (RPM)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AXIAL (mm)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Angle (</a:t>
                      </a:r>
                      <a:r>
                        <a:rPr lang="en-US" sz="1800" dirty="0" err="1" smtClean="0">
                          <a:solidFill>
                            <a:srgbClr val="5D675F"/>
                          </a:solidFill>
                          <a:latin typeface="Calibri" panose="020F0502020204030204" pitchFamily="34" charset="0"/>
                          <a:cs typeface="Calibri" panose="020F0502020204030204" pitchFamily="34" charset="0"/>
                        </a:rPr>
                        <a:t>deg</a:t>
                      </a:r>
                      <a:r>
                        <a:rPr lang="en-US" sz="1800" dirty="0" smtClean="0">
                          <a:solidFill>
                            <a:srgbClr val="5D675F"/>
                          </a:solidFill>
                          <a:latin typeface="Calibri" panose="020F0502020204030204" pitchFamily="34" charset="0"/>
                          <a:cs typeface="Calibri" panose="020F0502020204030204" pitchFamily="34" charset="0"/>
                        </a:rPr>
                        <a:t>)</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rgbClr val="5D675F"/>
                          </a:solidFill>
                          <a:latin typeface="Calibri" panose="020F0502020204030204" pitchFamily="34" charset="0"/>
                          <a:cs typeface="Calibri" panose="020F0502020204030204" pitchFamily="34" charset="0"/>
                        </a:rPr>
                        <a:t>Radial (mm)</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8788">
                <a:tc rowSpan="2">
                  <a:txBody>
                    <a:bodyPr/>
                    <a:lstStyle/>
                    <a:p>
                      <a:r>
                        <a:rPr lang="en-US" sz="1800" b="1" dirty="0" smtClean="0">
                          <a:solidFill>
                            <a:srgbClr val="5D675F"/>
                          </a:solidFill>
                          <a:latin typeface="Calibri" panose="020F0502020204030204" pitchFamily="34" charset="0"/>
                          <a:cs typeface="Calibri" panose="020F0502020204030204" pitchFamily="34" charset="0"/>
                        </a:rPr>
                        <a:t>NTC-SHIM</a:t>
                      </a:r>
                      <a:endParaRPr lang="en-US" sz="1800" b="1"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5D675F"/>
                          </a:solidFill>
                          <a:latin typeface="Calibri" panose="020F0502020204030204" pitchFamily="34" charset="0"/>
                          <a:cs typeface="Calibri" panose="020F0502020204030204" pitchFamily="34" charset="0"/>
                        </a:rPr>
                        <a:t>0.5</a:t>
                      </a:r>
                      <a:r>
                        <a:rPr lang="en-US" sz="1800" b="1" baseline="0" dirty="0" smtClean="0">
                          <a:solidFill>
                            <a:srgbClr val="5D675F"/>
                          </a:solidFill>
                          <a:latin typeface="Calibri" panose="020F0502020204030204" pitchFamily="34" charset="0"/>
                          <a:cs typeface="Calibri" panose="020F0502020204030204" pitchFamily="34" charset="0"/>
                        </a:rPr>
                        <a:t> – 0.6</a:t>
                      </a:r>
                      <a:r>
                        <a:rPr lang="en-US" sz="1800" b="1" dirty="0" smtClean="0">
                          <a:solidFill>
                            <a:srgbClr val="5D675F"/>
                          </a:solidFill>
                          <a:latin typeface="Calibri" panose="020F0502020204030204" pitchFamily="34" charset="0"/>
                          <a:cs typeface="Calibri" panose="020F0502020204030204" pitchFamily="34" charset="0"/>
                        </a:rPr>
                        <a:t>6 MW</a:t>
                      </a:r>
                      <a:endParaRPr lang="en-US" sz="1800" b="1"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6000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12000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NA</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750 -</a:t>
                      </a:r>
                      <a:r>
                        <a:rPr lang="en-US" sz="1800" baseline="0" dirty="0" smtClean="0">
                          <a:solidFill>
                            <a:srgbClr val="5D675F"/>
                          </a:solidFill>
                          <a:latin typeface="Calibri" panose="020F0502020204030204" pitchFamily="34" charset="0"/>
                          <a:cs typeface="Calibri" panose="020F0502020204030204" pitchFamily="34" charset="0"/>
                        </a:rPr>
                        <a:t> 1500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1800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±12</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2</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15.9</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8788">
                <a:tc vMerge="1">
                  <a:txBody>
                    <a:bodyPr/>
                    <a:lstStyle/>
                    <a:p>
                      <a:endParaRPr lang="en-US"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5D675F"/>
                          </a:solidFill>
                          <a:latin typeface="Calibri" panose="020F0502020204030204" pitchFamily="34" charset="0"/>
                          <a:cs typeface="Calibri" panose="020F0502020204030204" pitchFamily="34" charset="0"/>
                        </a:rPr>
                        <a:t>0.75 – 0.85 MW</a:t>
                      </a:r>
                      <a:endParaRPr lang="en-US" sz="1800" b="1"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8400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10000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7200 - 9700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750 -</a:t>
                      </a:r>
                      <a:r>
                        <a:rPr lang="en-US" sz="1800" baseline="0" dirty="0" smtClean="0">
                          <a:solidFill>
                            <a:srgbClr val="5D675F"/>
                          </a:solidFill>
                          <a:latin typeface="Calibri" panose="020F0502020204030204" pitchFamily="34" charset="0"/>
                          <a:cs typeface="Calibri" panose="020F0502020204030204" pitchFamily="34" charset="0"/>
                        </a:rPr>
                        <a:t> 1500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2000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±12</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2</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15.9</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878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5D675F"/>
                          </a:solidFill>
                          <a:latin typeface="Calibri" panose="020F0502020204030204" pitchFamily="34" charset="0"/>
                          <a:cs typeface="Calibri" panose="020F0502020204030204" pitchFamily="34" charset="0"/>
                        </a:rPr>
                        <a:t>NTC-LINK ARM</a:t>
                      </a:r>
                    </a:p>
                    <a:p>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5D675F"/>
                          </a:solidFill>
                          <a:latin typeface="Calibri" panose="020F0502020204030204" pitchFamily="34" charset="0"/>
                          <a:cs typeface="Calibri" panose="020F0502020204030204" pitchFamily="34" charset="0"/>
                        </a:rPr>
                        <a:t>2.0 MW</a:t>
                      </a:r>
                      <a:endParaRPr lang="en-US" sz="1800" b="1"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16900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30000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21000 - 30000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450 – 1320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1620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±4</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0.5°</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a:t>
                      </a:r>
                      <a:r>
                        <a:rPr lang="en-US" sz="1800" baseline="0" dirty="0" smtClean="0">
                          <a:solidFill>
                            <a:srgbClr val="5D675F"/>
                          </a:solidFill>
                          <a:latin typeface="Calibri" panose="020F0502020204030204" pitchFamily="34" charset="0"/>
                          <a:cs typeface="Calibri" panose="020F0502020204030204" pitchFamily="34" charset="0"/>
                        </a:rPr>
                        <a:t> 6</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8788">
                <a:tc vMerge="1">
                  <a:txBody>
                    <a:bodyPr/>
                    <a:lstStyle/>
                    <a:p>
                      <a:endParaRPr lang="en-US"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smtClean="0">
                          <a:solidFill>
                            <a:srgbClr val="5D675F"/>
                          </a:solidFill>
                          <a:latin typeface="Calibri" panose="020F0502020204030204" pitchFamily="34" charset="0"/>
                          <a:cs typeface="Calibri" panose="020F0502020204030204" pitchFamily="34" charset="0"/>
                        </a:rPr>
                        <a:t>3.0 MW</a:t>
                      </a:r>
                      <a:endParaRPr lang="en-US" sz="1800" b="1"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25650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31500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36000 – 48700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650 – 1200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1800</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±6</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0.7°</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solidFill>
                            <a:srgbClr val="5D675F"/>
                          </a:solidFill>
                          <a:latin typeface="Calibri" panose="020F0502020204030204" pitchFamily="34" charset="0"/>
                          <a:cs typeface="Calibri" panose="020F0502020204030204" pitchFamily="34" charset="0"/>
                        </a:rPr>
                        <a:t>≤</a:t>
                      </a:r>
                      <a:r>
                        <a:rPr lang="en-US" sz="1800" baseline="0" dirty="0" smtClean="0">
                          <a:solidFill>
                            <a:srgbClr val="5D675F"/>
                          </a:solidFill>
                          <a:latin typeface="Calibri" panose="020F0502020204030204" pitchFamily="34" charset="0"/>
                          <a:cs typeface="Calibri" panose="020F0502020204030204" pitchFamily="34" charset="0"/>
                        </a:rPr>
                        <a:t> 9</a:t>
                      </a:r>
                      <a:endParaRPr lang="en-US" sz="1800" dirty="0">
                        <a:solidFill>
                          <a:srgbClr val="5D675F"/>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itle 1"/>
          <p:cNvSpPr>
            <a:spLocks noGrp="1"/>
          </p:cNvSpPr>
          <p:nvPr>
            <p:ph type="title"/>
          </p:nvPr>
        </p:nvSpPr>
        <p:spPr>
          <a:xfrm>
            <a:off x="2978052" y="201533"/>
            <a:ext cx="7544808"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TECHNICAL INFORMATION</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791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08663" y="1261713"/>
            <a:ext cx="6513101" cy="4339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nSpc>
                <a:spcPct val="100000"/>
              </a:lnSpc>
            </a:pPr>
            <a:r>
              <a:rPr lang="en-US" sz="2000" b="1" u="sng" dirty="0" smtClean="0">
                <a:solidFill>
                  <a:schemeClr val="tx1">
                    <a:lumMod val="65000"/>
                    <a:lumOff val="35000"/>
                  </a:schemeClr>
                </a:solidFill>
                <a:latin typeface="Calibri" panose="020F0502020204030204" pitchFamily="34" charset="0"/>
                <a:cs typeface="Calibri" panose="020F0502020204030204" pitchFamily="34" charset="0"/>
              </a:rPr>
              <a:t>INPUT DOCUMENTS GIVEN FOR AMSC DESIGN APPROVAL</a:t>
            </a:r>
            <a:endParaRPr lang="en-US" sz="2000" b="1" u="sng"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47330"/>
          <a:stretch/>
        </p:blipFill>
        <p:spPr>
          <a:xfrm>
            <a:off x="686359" y="2003519"/>
            <a:ext cx="2874197" cy="2160000"/>
          </a:xfrm>
          <a:prstGeom prst="rect">
            <a:avLst/>
          </a:prstGeom>
          <a:ln>
            <a:solidFill>
              <a:schemeClr val="bg1">
                <a:lumMod val="75000"/>
              </a:schemeClr>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052" b="13342"/>
          <a:stretch/>
        </p:blipFill>
        <p:spPr>
          <a:xfrm>
            <a:off x="8450147" y="2208236"/>
            <a:ext cx="3521954" cy="4170534"/>
          </a:xfrm>
          <a:prstGeom prst="rect">
            <a:avLst/>
          </a:prstGeom>
          <a:ln>
            <a:solidFill>
              <a:schemeClr val="bg1">
                <a:lumMod val="75000"/>
              </a:schemeClr>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3344" b="21558"/>
          <a:stretch/>
        </p:blipFill>
        <p:spPr>
          <a:xfrm>
            <a:off x="4119696" y="2208236"/>
            <a:ext cx="3904881" cy="4170534"/>
          </a:xfrm>
          <a:prstGeom prst="rect">
            <a:avLst/>
          </a:prstGeom>
          <a:ln>
            <a:solidFill>
              <a:schemeClr val="bg1">
                <a:lumMod val="75000"/>
              </a:schemeClr>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3665" b="23035"/>
          <a:stretch/>
        </p:blipFill>
        <p:spPr>
          <a:xfrm>
            <a:off x="686359" y="4412539"/>
            <a:ext cx="2909096" cy="2160000"/>
          </a:xfrm>
          <a:prstGeom prst="rect">
            <a:avLst/>
          </a:prstGeom>
          <a:ln>
            <a:solidFill>
              <a:schemeClr val="bg1">
                <a:lumMod val="75000"/>
              </a:schemeClr>
            </a:solidFill>
          </a:ln>
        </p:spPr>
      </p:pic>
      <p:sp>
        <p:nvSpPr>
          <p:cNvPr id="13" name="Title 1"/>
          <p:cNvSpPr>
            <a:spLocks noGrp="1"/>
          </p:cNvSpPr>
          <p:nvPr>
            <p:ph type="title"/>
          </p:nvPr>
        </p:nvSpPr>
        <p:spPr>
          <a:xfrm>
            <a:off x="3340906" y="201533"/>
            <a:ext cx="6553721"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DESIGN DATA</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1135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3742" y="1170728"/>
            <a:ext cx="9870127" cy="43397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kern="1200">
                <a:solidFill>
                  <a:schemeClr val="accent1"/>
                </a:solidFill>
                <a:latin typeface="+mj-lt"/>
                <a:ea typeface="+mj-ea"/>
                <a:cs typeface="+mj-cs"/>
              </a:defRPr>
            </a:lvl1pPr>
          </a:lstStyle>
          <a:p>
            <a:pPr algn="ctr">
              <a:lnSpc>
                <a:spcPct val="100000"/>
              </a:lnSpc>
            </a:pPr>
            <a:r>
              <a:rPr lang="en-US" sz="2000" b="1" u="sng" dirty="0" smtClean="0">
                <a:solidFill>
                  <a:schemeClr val="tx1">
                    <a:lumMod val="65000"/>
                    <a:lumOff val="35000"/>
                  </a:schemeClr>
                </a:solidFill>
                <a:latin typeface="Calibri" panose="020F0502020204030204" pitchFamily="34" charset="0"/>
                <a:cs typeface="Calibri" panose="020F0502020204030204" pitchFamily="34" charset="0"/>
              </a:rPr>
              <a:t>AMSC APPROVAL CERTIFICATE &amp; DRAWING APPROVAL IN NUTECH DESIGN (DRAWING)</a:t>
            </a:r>
            <a:endParaRPr lang="en-US" sz="2000" b="1" u="sng"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4996122" y="1652323"/>
            <a:ext cx="6597108" cy="4680000"/>
          </a:xfrm>
          <a:prstGeom prst="rect">
            <a:avLst/>
          </a:prstGeom>
        </p:spPr>
      </p:pic>
      <p:pic>
        <p:nvPicPr>
          <p:cNvPr id="4" name="Picture 3"/>
          <p:cNvPicPr>
            <a:picLocks noChangeAspect="1"/>
          </p:cNvPicPr>
          <p:nvPr/>
        </p:nvPicPr>
        <p:blipFill>
          <a:blip r:embed="rId3"/>
          <a:stretch>
            <a:fillRect/>
          </a:stretch>
        </p:blipFill>
        <p:spPr>
          <a:xfrm>
            <a:off x="1086351" y="1652323"/>
            <a:ext cx="3381024" cy="4680000"/>
          </a:xfrm>
          <a:prstGeom prst="rect">
            <a:avLst/>
          </a:prstGeom>
          <a:ln>
            <a:solidFill>
              <a:schemeClr val="bg1">
                <a:lumMod val="75000"/>
              </a:schemeClr>
            </a:solidFill>
          </a:ln>
        </p:spPr>
      </p:pic>
      <p:sp>
        <p:nvSpPr>
          <p:cNvPr id="9" name="Title 1"/>
          <p:cNvSpPr>
            <a:spLocks noGrp="1"/>
          </p:cNvSpPr>
          <p:nvPr>
            <p:ph type="title"/>
          </p:nvPr>
        </p:nvSpPr>
        <p:spPr>
          <a:xfrm>
            <a:off x="3036112" y="201533"/>
            <a:ext cx="7399665" cy="818666"/>
          </a:xfrm>
        </p:spPr>
        <p:txBody>
          <a:bodyPr>
            <a:noAutofit/>
          </a:bodyPr>
          <a:lstStyle/>
          <a:p>
            <a:pPr algn="ctr"/>
            <a:r>
              <a:rPr lang="en-US" sz="2800" b="1" u="sng" dirty="0" smtClean="0">
                <a:latin typeface="Calibri" panose="020F0502020204030204" pitchFamily="34" charset="0"/>
                <a:cs typeface="Calibri" panose="020F0502020204030204" pitchFamily="34" charset="0"/>
              </a:rPr>
              <a:t>NU FLEX COUPLINGS – AMSC DESIGN APPROVAL</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338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18D2B0-AACA-4A2D-B333-5E85C28C3125}" type="slidenum">
              <a:rPr lang="en-US" smtClean="0"/>
              <a:pPr/>
              <a:t>9</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09" b="5951"/>
          <a:stretch/>
        </p:blipFill>
        <p:spPr>
          <a:xfrm>
            <a:off x="6362643" y="1073255"/>
            <a:ext cx="5200016" cy="2880000"/>
          </a:xfrm>
          <a:prstGeom prst="rect">
            <a:avLst/>
          </a:prstGeom>
          <a:noFill/>
          <a:ln>
            <a:no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960" b="1831"/>
          <a:stretch/>
        </p:blipFill>
        <p:spPr>
          <a:xfrm>
            <a:off x="801620" y="1100300"/>
            <a:ext cx="5000480" cy="2880000"/>
          </a:xfrm>
          <a:prstGeom prst="rect">
            <a:avLst/>
          </a:prstGeom>
          <a:ln>
            <a:noFill/>
          </a:ln>
        </p:spPr>
      </p:pic>
      <p:sp>
        <p:nvSpPr>
          <p:cNvPr id="8" name="TextBox 7"/>
          <p:cNvSpPr txBox="1"/>
          <p:nvPr/>
        </p:nvSpPr>
        <p:spPr>
          <a:xfrm>
            <a:off x="474781" y="3807032"/>
            <a:ext cx="11550018" cy="3046988"/>
          </a:xfrm>
          <a:prstGeom prst="rect">
            <a:avLst/>
          </a:prstGeom>
          <a:noFill/>
        </p:spPr>
        <p:txBody>
          <a:bodyPr wrap="square" rtlCol="0">
            <a:spAutoFit/>
          </a:bodyPr>
          <a:lstStyle/>
          <a:p>
            <a:pPr marL="171450" indent="-171450">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Torque Limiters</a:t>
            </a:r>
          </a:p>
          <a:p>
            <a:r>
              <a:rPr lang="en-US" sz="1200" dirty="0" smtClean="0">
                <a:latin typeface="Calibri" panose="020F0502020204030204" pitchFamily="34" charset="0"/>
                <a:cs typeface="Calibri" panose="020F0502020204030204" pitchFamily="34" charset="0"/>
              </a:rPr>
              <a:t>When overload to be more than specified torque happened, Slipping unit embedded in torque limiter cuts the power to protect power train components and it operates without remarkable decrease of torque during required life period. It is applied to 0.75MW and above. Torque Limiter comes with inbuilt as well as separate. After slipping count, it is </a:t>
            </a:r>
            <a:r>
              <a:rPr lang="en-US" sz="1200" dirty="0" err="1" smtClean="0">
                <a:latin typeface="Calibri" panose="020F0502020204030204" pitchFamily="34" charset="0"/>
                <a:cs typeface="Calibri" panose="020F0502020204030204" pitchFamily="34" charset="0"/>
              </a:rPr>
              <a:t>refurbishable</a:t>
            </a:r>
            <a:r>
              <a:rPr lang="en-US" sz="1200" dirty="0" smtClean="0">
                <a:latin typeface="Calibri" panose="020F0502020204030204" pitchFamily="34" charset="0"/>
                <a:cs typeface="Calibri" panose="020F0502020204030204" pitchFamily="34" charset="0"/>
              </a:rPr>
              <a:t>.</a:t>
            </a:r>
          </a:p>
          <a:p>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Keyless Shaft coupling</a:t>
            </a:r>
          </a:p>
          <a:p>
            <a:r>
              <a:rPr lang="en-US" sz="1200" dirty="0" smtClean="0">
                <a:latin typeface="Calibri" panose="020F0502020204030204" pitchFamily="34" charset="0"/>
                <a:cs typeface="Calibri" panose="020F0502020204030204" pitchFamily="34" charset="0"/>
              </a:rPr>
              <a:t>It is easy to install because keyless type is applied in order to connect the shaft of generator and gearbox. Clamping and </a:t>
            </a:r>
            <a:r>
              <a:rPr lang="en-US" sz="1200" dirty="0" err="1" smtClean="0">
                <a:latin typeface="Calibri" panose="020F0502020204030204" pitchFamily="34" charset="0"/>
                <a:cs typeface="Calibri" panose="020F0502020204030204" pitchFamily="34" charset="0"/>
              </a:rPr>
              <a:t>declamping</a:t>
            </a:r>
            <a:r>
              <a:rPr lang="en-US" sz="1200" dirty="0" smtClean="0">
                <a:latin typeface="Calibri" panose="020F0502020204030204" pitchFamily="34" charset="0"/>
                <a:cs typeface="Calibri" panose="020F0502020204030204" pitchFamily="34" charset="0"/>
              </a:rPr>
              <a:t> can be done by selection of graded bolts, with out  much effort and  hydraulic </a:t>
            </a:r>
            <a:r>
              <a:rPr lang="en-US" sz="1200" dirty="0" err="1" smtClean="0">
                <a:latin typeface="Calibri" panose="020F0502020204030204" pitchFamily="34" charset="0"/>
                <a:cs typeface="Calibri" panose="020F0502020204030204" pitchFamily="34" charset="0"/>
              </a:rPr>
              <a:t>equipments</a:t>
            </a:r>
            <a:r>
              <a:rPr lang="en-US" sz="1200" dirty="0" smtClean="0">
                <a:latin typeface="Calibri" panose="020F0502020204030204" pitchFamily="34" charset="0"/>
                <a:cs typeface="Calibri" panose="020F0502020204030204" pitchFamily="34" charset="0"/>
              </a:rPr>
              <a:t> or special tools.</a:t>
            </a:r>
          </a:p>
          <a:p>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Spacer Tube</a:t>
            </a:r>
          </a:p>
          <a:p>
            <a:r>
              <a:rPr lang="en-US" sz="1200" dirty="0" smtClean="0">
                <a:latin typeface="Calibri" panose="020F0502020204030204" pitchFamily="34" charset="0"/>
                <a:cs typeface="Calibri" panose="020F0502020204030204" pitchFamily="34" charset="0"/>
              </a:rPr>
              <a:t>When leakage current occurred, Glass fiber reinforced plastic with superiority of electrical isolation and strength is applied in order to prevent the damage of power train components.  It is designed to be able to endure temperature range of -30</a:t>
            </a:r>
            <a:r>
              <a:rPr lang="en-IN" sz="1200" dirty="0">
                <a:latin typeface="Calibri" panose="020F0502020204030204" pitchFamily="34" charset="0"/>
                <a:cs typeface="Calibri" panose="020F0502020204030204" pitchFamily="34" charset="0"/>
              </a:rPr>
              <a:t> °C to +70 </a:t>
            </a:r>
            <a:r>
              <a:rPr lang="en-IN" sz="1200" dirty="0" smtClean="0">
                <a:latin typeface="Calibri" panose="020F0502020204030204" pitchFamily="34" charset="0"/>
                <a:cs typeface="Calibri" panose="020F0502020204030204" pitchFamily="34" charset="0"/>
              </a:rPr>
              <a:t>°C.</a:t>
            </a:r>
          </a:p>
          <a:p>
            <a:endParaRPr lang="en-US"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dirty="0" smtClean="0">
                <a:latin typeface="Calibri" panose="020F0502020204030204" pitchFamily="34" charset="0"/>
                <a:cs typeface="Calibri" panose="020F0502020204030204" pitchFamily="34" charset="0"/>
              </a:rPr>
              <a:t>Miscellaneous</a:t>
            </a:r>
          </a:p>
          <a:p>
            <a:r>
              <a:rPr lang="en-US" sz="1200" dirty="0" smtClean="0">
                <a:latin typeface="Calibri" panose="020F0502020204030204" pitchFamily="34" charset="0"/>
                <a:cs typeface="Calibri" panose="020F0502020204030204" pitchFamily="34" charset="0"/>
              </a:rPr>
              <a:t>Exterior coupling parts are designed to meet ISO 12944 grade C3 for onshore and C4 offshore.  Suitable damping capacity of material is provided effectively to prevent the vibration of axial direction.</a:t>
            </a:r>
            <a:endParaRPr lang="en-IN" sz="1200" dirty="0" smtClean="0">
              <a:latin typeface="Calibri" panose="020F0502020204030204" pitchFamily="34" charset="0"/>
              <a:cs typeface="Calibri" panose="020F0502020204030204" pitchFamily="34" charset="0"/>
            </a:endParaRPr>
          </a:p>
        </p:txBody>
      </p:sp>
      <p:sp>
        <p:nvSpPr>
          <p:cNvPr id="9" name="Rectangle 8"/>
          <p:cNvSpPr/>
          <p:nvPr/>
        </p:nvSpPr>
        <p:spPr>
          <a:xfrm>
            <a:off x="6407772" y="1448485"/>
            <a:ext cx="2538520" cy="646331"/>
          </a:xfrm>
          <a:prstGeom prst="rect">
            <a:avLst/>
          </a:prstGeom>
        </p:spPr>
        <p:txBody>
          <a:bodyPr wrap="square">
            <a:spAutoFit/>
          </a:bodyPr>
          <a:lstStyle/>
          <a:p>
            <a:r>
              <a:rPr lang="en-US" b="1" dirty="0" smtClean="0">
                <a:solidFill>
                  <a:srgbClr val="5D675F"/>
                </a:solidFill>
                <a:latin typeface="Calibri" panose="020F0502020204030204" pitchFamily="34" charset="0"/>
                <a:cs typeface="Calibri" panose="020F0502020204030204" pitchFamily="34" charset="0"/>
              </a:rPr>
              <a:t>NTC-SHIM </a:t>
            </a:r>
          </a:p>
          <a:p>
            <a:r>
              <a:rPr lang="en-US" b="1" dirty="0" smtClean="0">
                <a:solidFill>
                  <a:srgbClr val="5D675F"/>
                </a:solidFill>
                <a:latin typeface="Calibri" panose="020F0502020204030204" pitchFamily="34" charset="0"/>
                <a:cs typeface="Calibri" panose="020F0502020204030204" pitchFamily="34" charset="0"/>
              </a:rPr>
              <a:t>(0.5 - 0.85 MW)</a:t>
            </a:r>
            <a:endParaRPr lang="en-US" b="1" dirty="0">
              <a:solidFill>
                <a:srgbClr val="5D675F"/>
              </a:solidFill>
              <a:latin typeface="Calibri" panose="020F0502020204030204" pitchFamily="34" charset="0"/>
              <a:cs typeface="Calibri" panose="020F0502020204030204" pitchFamily="34" charset="0"/>
            </a:endParaRPr>
          </a:p>
        </p:txBody>
      </p:sp>
      <p:sp>
        <p:nvSpPr>
          <p:cNvPr id="10" name="Rectangle 9"/>
          <p:cNvSpPr/>
          <p:nvPr/>
        </p:nvSpPr>
        <p:spPr>
          <a:xfrm>
            <a:off x="3746276" y="1448485"/>
            <a:ext cx="1758558" cy="646331"/>
          </a:xfrm>
          <a:prstGeom prst="rect">
            <a:avLst/>
          </a:prstGeom>
        </p:spPr>
        <p:txBody>
          <a:bodyPr wrap="none">
            <a:spAutoFit/>
          </a:bodyPr>
          <a:lstStyle/>
          <a:p>
            <a:pPr>
              <a:defRPr/>
            </a:pPr>
            <a:r>
              <a:rPr lang="en-US" b="1" dirty="0" smtClean="0">
                <a:solidFill>
                  <a:srgbClr val="5D675F"/>
                </a:solidFill>
                <a:latin typeface="Calibri" panose="020F0502020204030204" pitchFamily="34" charset="0"/>
                <a:cs typeface="Calibri" panose="020F0502020204030204" pitchFamily="34" charset="0"/>
              </a:rPr>
              <a:t>NTC - LINK ARM </a:t>
            </a:r>
          </a:p>
          <a:p>
            <a:pPr>
              <a:defRPr/>
            </a:pPr>
            <a:r>
              <a:rPr lang="en-US" b="1" dirty="0" smtClean="0">
                <a:solidFill>
                  <a:srgbClr val="5D675F"/>
                </a:solidFill>
                <a:latin typeface="Calibri" panose="020F0502020204030204" pitchFamily="34" charset="0"/>
                <a:cs typeface="Calibri" panose="020F0502020204030204" pitchFamily="34" charset="0"/>
              </a:rPr>
              <a:t>(2MW – 3MW)</a:t>
            </a:r>
            <a:endParaRPr lang="en-US" b="1" dirty="0">
              <a:solidFill>
                <a:srgbClr val="5D675F"/>
              </a:solidFill>
              <a:latin typeface="Calibri" panose="020F0502020204030204" pitchFamily="34" charset="0"/>
              <a:cs typeface="Calibri" panose="020F0502020204030204" pitchFamily="34" charset="0"/>
            </a:endParaRPr>
          </a:p>
        </p:txBody>
      </p:sp>
      <p:sp>
        <p:nvSpPr>
          <p:cNvPr id="11" name="Title 1"/>
          <p:cNvSpPr txBox="1">
            <a:spLocks/>
          </p:cNvSpPr>
          <p:nvPr/>
        </p:nvSpPr>
        <p:spPr>
          <a:xfrm>
            <a:off x="1293742" y="263701"/>
            <a:ext cx="10515600" cy="6901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en-US" sz="3600" b="1" u="sng" dirty="0">
              <a:latin typeface="Calibri" panose="020F0502020204030204" pitchFamily="34" charset="0"/>
              <a:cs typeface="Calibri" panose="020F0502020204030204" pitchFamily="34" charset="0"/>
            </a:endParaRPr>
          </a:p>
        </p:txBody>
      </p:sp>
      <p:cxnSp>
        <p:nvCxnSpPr>
          <p:cNvPr id="13" name="Straight Connector 12"/>
          <p:cNvCxnSpPr/>
          <p:nvPr/>
        </p:nvCxnSpPr>
        <p:spPr>
          <a:xfrm>
            <a:off x="6145427" y="1318054"/>
            <a:ext cx="0" cy="261961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340906" y="201533"/>
            <a:ext cx="6553721" cy="81866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2800" b="1" u="sng" dirty="0" smtClean="0">
                <a:latin typeface="Calibri" panose="020F0502020204030204" pitchFamily="34" charset="0"/>
                <a:cs typeface="Calibri" panose="020F0502020204030204" pitchFamily="34" charset="0"/>
              </a:rPr>
              <a:t>NU FLEX COUPLINGS – KEY FEATURES</a:t>
            </a:r>
            <a:endParaRPr lang="en-US" sz="2800" b="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493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Alternate Layou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2">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sha Color Scheme Dark">
      <a:dk1>
        <a:srgbClr val="FFFFFF"/>
      </a:dk1>
      <a:lt1>
        <a:srgbClr val="000000"/>
      </a:lt1>
      <a:dk2>
        <a:srgbClr val="464646"/>
      </a:dk2>
      <a:lt2>
        <a:srgbClr val="FFFFFF"/>
      </a:lt2>
      <a:accent1>
        <a:srgbClr val="E20B88"/>
      </a:accent1>
      <a:accent2>
        <a:srgbClr val="9E278B"/>
      </a:accent2>
      <a:accent3>
        <a:srgbClr val="4A2C7B"/>
      </a:accent3>
      <a:accent4>
        <a:srgbClr val="0E55A3"/>
      </a:accent4>
      <a:accent5>
        <a:srgbClr val="1580C4"/>
      </a:accent5>
      <a:accent6>
        <a:srgbClr val="73CDF2"/>
      </a:accent6>
      <a:hlink>
        <a:srgbClr val="A05024"/>
      </a:hlink>
      <a:folHlink>
        <a:srgbClr val="FEC037"/>
      </a:folHlink>
    </a:clrScheme>
    <a:fontScheme name="Custom 2">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8083</TotalTime>
  <Words>845</Words>
  <Application>Microsoft Office PowerPoint</Application>
  <PresentationFormat>Widescreen</PresentationFormat>
  <Paragraphs>181</Paragraphs>
  <Slides>12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Corbel</vt:lpstr>
      <vt:lpstr>open sans</vt:lpstr>
      <vt:lpstr>Raleway</vt:lpstr>
      <vt:lpstr>Roboto Black</vt:lpstr>
      <vt:lpstr>Alternate Layout</vt:lpstr>
      <vt:lpstr>1_Office Theme</vt:lpstr>
      <vt:lpstr>Basis</vt:lpstr>
      <vt:lpstr>1_Basis</vt:lpstr>
      <vt:lpstr>PowerPoint Presentation</vt:lpstr>
      <vt:lpstr>WIND TURBINE COUPLING</vt:lpstr>
      <vt:lpstr>NU FLEX COUPLINGS - VARIANTS</vt:lpstr>
      <vt:lpstr>NU FLEX COUPLINGS - SPECIFICATIONS</vt:lpstr>
      <vt:lpstr>NU FLEX COUPLINGS – SPECIFICATIONS (CONT…)</vt:lpstr>
      <vt:lpstr>NU FLEX COUPLINGS – TECHNICAL INFORMATION</vt:lpstr>
      <vt:lpstr>NU FLEX COUPLINGS – DESIGN DATA</vt:lpstr>
      <vt:lpstr>NU FLEX COUPLINGS – AMSC DESIGN APPROVAL</vt:lpstr>
      <vt:lpstr>PowerPoint Presentation</vt:lpstr>
      <vt:lpstr>NU FLEX COUPLINGS – QUALITY ASSURANCE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Explanation:</cp:lastModifiedBy>
  <cp:revision>736</cp:revision>
  <dcterms:created xsi:type="dcterms:W3CDTF">2015-10-12T06:58:20Z</dcterms:created>
  <dcterms:modified xsi:type="dcterms:W3CDTF">2022-05-23T05:31:11Z</dcterms:modified>
</cp:coreProperties>
</file>